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9144000" cy="5143500" type="screen16x9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145"/>
    <a:srgbClr val="C0C0C0"/>
    <a:srgbClr val="969696"/>
    <a:srgbClr val="8B1031"/>
    <a:srgbClr val="8D2F8A"/>
    <a:srgbClr val="147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/>
    <p:restoredTop sz="93673"/>
  </p:normalViewPr>
  <p:slideViewPr>
    <p:cSldViewPr snapToGrid="0" snapToObjects="1">
      <p:cViewPr varScale="1">
        <p:scale>
          <a:sx n="154" d="100"/>
          <a:sy n="154" d="100"/>
        </p:scale>
        <p:origin x="84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009A17-6D02-6548-B755-81CC4B441D82}" type="datetimeFigureOut">
              <a:rPr lang="es-ES" smtClean="0"/>
              <a:t>8/3/21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9B884C-1B7F-A544-96FC-0C7F056637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75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AA9D48-D45B-C348-B655-408EB4AE6D8C}" type="datetimeFigureOut">
              <a:rPr lang="es-MX" smtClean="0"/>
              <a:t>08/03/21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99B3CF-99EE-B547-9E24-C8E159C25B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5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err="1"/>
              <a:t>Conade</a:t>
            </a:r>
            <a:r>
              <a:rPr lang="es-MX"/>
              <a:t> logo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24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err="1"/>
              <a:t>Conade</a:t>
            </a:r>
            <a:r>
              <a:rPr lang="es-MX"/>
              <a:t> salud </a:t>
            </a:r>
            <a:r>
              <a:rPr lang="es-MX" err="1"/>
              <a:t>jxp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036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err="1"/>
              <a:t>Conade</a:t>
            </a:r>
            <a:r>
              <a:rPr lang="es-MX"/>
              <a:t> salud </a:t>
            </a:r>
            <a:r>
              <a:rPr lang="es-MX" err="1"/>
              <a:t>jxp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44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err="1"/>
              <a:t>Conade</a:t>
            </a:r>
            <a:r>
              <a:rPr lang="es-MX"/>
              <a:t> salud </a:t>
            </a:r>
            <a:r>
              <a:rPr lang="es-MX" err="1"/>
              <a:t>jxp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362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err="1"/>
              <a:t>Conade</a:t>
            </a:r>
            <a:r>
              <a:rPr lang="es-MX"/>
              <a:t> salud </a:t>
            </a:r>
            <a:r>
              <a:rPr lang="es-MX" err="1"/>
              <a:t>jxp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6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err="1"/>
              <a:t>Conade</a:t>
            </a:r>
            <a:r>
              <a:rPr lang="es-MX"/>
              <a:t> salud </a:t>
            </a:r>
            <a:r>
              <a:rPr lang="es-MX" err="1"/>
              <a:t>jxp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68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err="1"/>
              <a:t>Conade</a:t>
            </a:r>
            <a:r>
              <a:rPr lang="es-MX"/>
              <a:t> salud </a:t>
            </a:r>
            <a:r>
              <a:rPr lang="es-MX" err="1"/>
              <a:t>jxp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7831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err="1"/>
              <a:t>Conade</a:t>
            </a:r>
            <a:r>
              <a:rPr lang="es-MX"/>
              <a:t> salud </a:t>
            </a:r>
            <a:r>
              <a:rPr lang="es-MX" err="1"/>
              <a:t>jxp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060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err="1"/>
              <a:t>Conade</a:t>
            </a:r>
            <a:r>
              <a:rPr lang="es-MX"/>
              <a:t> salud </a:t>
            </a:r>
            <a:r>
              <a:rPr lang="es-MX" err="1"/>
              <a:t>jxp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112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err="1"/>
              <a:t>Conade</a:t>
            </a:r>
            <a:r>
              <a:rPr lang="es-MX"/>
              <a:t> salud </a:t>
            </a:r>
            <a:r>
              <a:rPr lang="es-MX" err="1"/>
              <a:t>jxp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300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240663"/>
            <a:ext cx="7772400" cy="1102519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55749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8/3/21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39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8/3/21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74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8/3/21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7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40846" y="205979"/>
            <a:ext cx="7686287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847" y="1200151"/>
            <a:ext cx="7686286" cy="3185177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8/3/21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6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146440"/>
            <a:ext cx="7772400" cy="1021556"/>
          </a:xfrm>
        </p:spPr>
        <p:txBody>
          <a:bodyPr anchor="t">
            <a:normAutofit/>
          </a:bodyPr>
          <a:lstStyle>
            <a:lvl1pPr algn="l">
              <a:defRPr sz="3800" b="1" i="0" cap="all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02129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8/3/21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8/3/21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45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69597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49418"/>
            <a:ext cx="4040188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369597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49418"/>
            <a:ext cx="4041775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8/3/21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8/3/21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9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8/3/21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8/3/21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38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8/3/21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AF22-ABBB-6940-97D3-5553504EC40B}" type="datetimeFigureOut">
              <a:rPr lang="es-ES" smtClean="0"/>
              <a:t>8/3/21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rgbClr val="8D2F8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>
            <a:cxnSpLocks/>
          </p:cNvCxnSpPr>
          <p:nvPr/>
        </p:nvCxnSpPr>
        <p:spPr>
          <a:xfrm>
            <a:off x="4137434" y="2075837"/>
            <a:ext cx="44859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65C0EBA7-220D-4B7B-9EC8-59E853E29EB4}"/>
              </a:ext>
            </a:extLst>
          </p:cNvPr>
          <p:cNvSpPr txBox="1">
            <a:spLocks/>
          </p:cNvSpPr>
          <p:nvPr/>
        </p:nvSpPr>
        <p:spPr>
          <a:xfrm>
            <a:off x="647631" y="853769"/>
            <a:ext cx="11465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1800">
                <a:solidFill>
                  <a:srgbClr val="8B1031"/>
                </a:solidFill>
                <a:latin typeface="Montserrat Black" panose="00000A00000000000000" pitchFamily="2" charset="0"/>
              </a:rPr>
              <a:t>ESTRATEGIA NACIONAL PARA LA</a:t>
            </a:r>
          </a:p>
          <a:p>
            <a:r>
              <a:rPr lang="es-MX" sz="1800">
                <a:solidFill>
                  <a:srgbClr val="8B1031"/>
                </a:solidFill>
                <a:latin typeface="Montserrat Black" panose="00000A00000000000000" pitchFamily="2" charset="0"/>
              </a:rPr>
              <a:t>PREVENCIÓN DE ADICCIONES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AFE4D7-0DC2-1948-A0DB-821548997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11" y="2341860"/>
            <a:ext cx="5080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9EAA20-020C-447B-A1C9-14D956CC8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8723"/>
            <a:ext cx="9144000" cy="8918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4EBE31-5080-4E92-BD0E-3689D982E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05" y="2260552"/>
            <a:ext cx="1878590" cy="16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3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6">
            <a:extLst>
              <a:ext uri="{FF2B5EF4-FFF2-40B4-BE49-F238E27FC236}">
                <a16:creationId xmlns:a16="http://schemas.microsoft.com/office/drawing/2014/main" id="{FC51EAA0-65A8-47DB-AD6F-956A83D8F09A}"/>
              </a:ext>
            </a:extLst>
          </p:cNvPr>
          <p:cNvSpPr txBox="1"/>
          <p:nvPr/>
        </p:nvSpPr>
        <p:spPr>
          <a:xfrm>
            <a:off x="1872286" y="657300"/>
            <a:ext cx="5537092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7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599" b="1" dirty="0">
                <a:solidFill>
                  <a:schemeClr val="accent2"/>
                </a:solidFill>
                <a:latin typeface="Montserrat" panose="00000500000000000000" pitchFamily="2" charset="0"/>
              </a:rPr>
              <a:t>Nuevo Modelo Mexicano</a:t>
            </a:r>
          </a:p>
        </p:txBody>
      </p:sp>
      <p:sp>
        <p:nvSpPr>
          <p:cNvPr id="9" name="7 Forma">
            <a:extLst>
              <a:ext uri="{FF2B5EF4-FFF2-40B4-BE49-F238E27FC236}">
                <a16:creationId xmlns:a16="http://schemas.microsoft.com/office/drawing/2014/main" id="{9D82D7DA-C7D5-401A-A687-DC9E0A9CBB15}"/>
              </a:ext>
            </a:extLst>
          </p:cNvPr>
          <p:cNvSpPr/>
          <p:nvPr/>
        </p:nvSpPr>
        <p:spPr>
          <a:xfrm>
            <a:off x="457200" y="1155032"/>
            <a:ext cx="8566484" cy="3465094"/>
          </a:xfrm>
          <a:prstGeom prst="leftRightRibbon">
            <a:avLst/>
          </a:prstGeom>
          <a:gradFill flip="none" rotWithShape="1">
            <a:gsLst>
              <a:gs pos="0">
                <a:srgbClr val="C2D800"/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9 Forma libre">
            <a:extLst>
              <a:ext uri="{FF2B5EF4-FFF2-40B4-BE49-F238E27FC236}">
                <a16:creationId xmlns:a16="http://schemas.microsoft.com/office/drawing/2014/main" id="{98F9F0FC-05D6-4A82-85D4-ADE03FB550E6}"/>
              </a:ext>
            </a:extLst>
          </p:cNvPr>
          <p:cNvSpPr/>
          <p:nvPr/>
        </p:nvSpPr>
        <p:spPr>
          <a:xfrm>
            <a:off x="1395663" y="1488908"/>
            <a:ext cx="3158085" cy="2165683"/>
          </a:xfrm>
          <a:custGeom>
            <a:avLst/>
            <a:gdLst>
              <a:gd name="connsiteX0" fmla="*/ 0 w 3516870"/>
              <a:gd name="connsiteY0" fmla="*/ 0 h 2088808"/>
              <a:gd name="connsiteX1" fmla="*/ 3516870 w 3516870"/>
              <a:gd name="connsiteY1" fmla="*/ 0 h 2088808"/>
              <a:gd name="connsiteX2" fmla="*/ 3516870 w 3516870"/>
              <a:gd name="connsiteY2" fmla="*/ 2088808 h 2088808"/>
              <a:gd name="connsiteX3" fmla="*/ 0 w 3516870"/>
              <a:gd name="connsiteY3" fmla="*/ 2088808 h 2088808"/>
              <a:gd name="connsiteX4" fmla="*/ 0 w 3516870"/>
              <a:gd name="connsiteY4" fmla="*/ 0 h 20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870" h="2088808">
                <a:moveTo>
                  <a:pt x="0" y="0"/>
                </a:moveTo>
                <a:lnTo>
                  <a:pt x="3516870" y="0"/>
                </a:lnTo>
                <a:lnTo>
                  <a:pt x="3516870" y="2088808"/>
                </a:lnTo>
                <a:lnTo>
                  <a:pt x="0" y="20888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993" rIns="0" bIns="68564" numCol="1" spcCol="1270" anchor="ctr" anchorCtr="0">
            <a:noAutofit/>
          </a:bodyPr>
          <a:lstStyle/>
          <a:p>
            <a:pPr algn="ctr" defTabSz="79994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1600">
                <a:solidFill>
                  <a:schemeClr val="tx1"/>
                </a:solidFill>
                <a:latin typeface="Montserrat SemiBold" panose="00000700000000000000" pitchFamily="2" charset="0"/>
              </a:rPr>
              <a:t>OFERTA</a:t>
            </a:r>
          </a:p>
          <a:p>
            <a:pPr algn="ctr" defTabSz="79994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1600">
                <a:solidFill>
                  <a:schemeClr val="tx1"/>
                </a:solidFill>
                <a:latin typeface="Montserrat" panose="00000500000000000000" pitchFamily="2" charset="0"/>
              </a:rPr>
              <a:t>SSPC, SEDENA y SEMAR, con el apoyo territorial de la Guardia Nacional, </a:t>
            </a:r>
            <a:r>
              <a:rPr lang="es-MX" sz="1600" b="1">
                <a:solidFill>
                  <a:schemeClr val="tx1"/>
                </a:solidFill>
                <a:latin typeface="Montserrat" panose="00000500000000000000" pitchFamily="2" charset="0"/>
              </a:rPr>
              <a:t>trabajan para reducir la oferta </a:t>
            </a:r>
            <a:r>
              <a:rPr lang="es-MX" sz="1600">
                <a:solidFill>
                  <a:schemeClr val="tx1"/>
                </a:solidFill>
                <a:latin typeface="Montserrat" panose="00000500000000000000" pitchFamily="2" charset="0"/>
              </a:rPr>
              <a:t>de sustancias psicoactivas</a:t>
            </a:r>
            <a:r>
              <a:rPr lang="es-MX" sz="140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0" name="10 Forma libre">
            <a:extLst>
              <a:ext uri="{FF2B5EF4-FFF2-40B4-BE49-F238E27FC236}">
                <a16:creationId xmlns:a16="http://schemas.microsoft.com/office/drawing/2014/main" id="{B9A6A629-1C26-4C29-94BE-5446594EB7C2}"/>
              </a:ext>
            </a:extLst>
          </p:cNvPr>
          <p:cNvSpPr/>
          <p:nvPr/>
        </p:nvSpPr>
        <p:spPr>
          <a:xfrm>
            <a:off x="4438042" y="2049033"/>
            <a:ext cx="4155339" cy="2088325"/>
          </a:xfrm>
          <a:custGeom>
            <a:avLst/>
            <a:gdLst>
              <a:gd name="connsiteX0" fmla="*/ 0 w 4156301"/>
              <a:gd name="connsiteY0" fmla="*/ 0 h 2088808"/>
              <a:gd name="connsiteX1" fmla="*/ 4156301 w 4156301"/>
              <a:gd name="connsiteY1" fmla="*/ 0 h 2088808"/>
              <a:gd name="connsiteX2" fmla="*/ 4156301 w 4156301"/>
              <a:gd name="connsiteY2" fmla="*/ 2088808 h 2088808"/>
              <a:gd name="connsiteX3" fmla="*/ 0 w 4156301"/>
              <a:gd name="connsiteY3" fmla="*/ 2088808 h 2088808"/>
              <a:gd name="connsiteX4" fmla="*/ 0 w 4156301"/>
              <a:gd name="connsiteY4" fmla="*/ 0 h 20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6301" h="2088808">
                <a:moveTo>
                  <a:pt x="0" y="0"/>
                </a:moveTo>
                <a:lnTo>
                  <a:pt x="4156301" y="0"/>
                </a:lnTo>
                <a:lnTo>
                  <a:pt x="4156301" y="2088808"/>
                </a:lnTo>
                <a:lnTo>
                  <a:pt x="0" y="20888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993" rIns="0" bIns="68564" numCol="1" spcCol="1270" anchor="ctr" anchorCtr="0">
            <a:noAutofit/>
          </a:bodyPr>
          <a:lstStyle/>
          <a:p>
            <a:pPr algn="ctr" defTabSz="79994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1600">
                <a:solidFill>
                  <a:schemeClr val="tx1"/>
                </a:solidFill>
                <a:latin typeface="Montserrat SemiBold" panose="00000700000000000000" pitchFamily="2" charset="0"/>
              </a:rPr>
              <a:t>DEMANDA</a:t>
            </a:r>
          </a:p>
          <a:p>
            <a:pPr algn="ctr" defTabSz="79994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1600">
                <a:solidFill>
                  <a:schemeClr val="tx1"/>
                </a:solidFill>
                <a:latin typeface="Montserrat" panose="00000500000000000000" pitchFamily="2" charset="0"/>
              </a:rPr>
              <a:t>La presente estrategia propone mitigar el impacto de los </a:t>
            </a:r>
            <a:r>
              <a:rPr lang="es-MX" sz="1600" b="1">
                <a:solidFill>
                  <a:schemeClr val="tx1"/>
                </a:solidFill>
                <a:latin typeface="Montserrat" panose="00000500000000000000" pitchFamily="2" charset="0"/>
              </a:rPr>
              <a:t>determinantes biopsicosociales </a:t>
            </a:r>
            <a:r>
              <a:rPr lang="es-MX" sz="1600">
                <a:solidFill>
                  <a:schemeClr val="tx1"/>
                </a:solidFill>
                <a:latin typeface="Montserrat" panose="00000500000000000000" pitchFamily="2" charset="0"/>
              </a:rPr>
              <a:t>para </a:t>
            </a:r>
            <a:r>
              <a:rPr lang="es-MX" sz="1600" b="1">
                <a:solidFill>
                  <a:schemeClr val="tx1"/>
                </a:solidFill>
                <a:latin typeface="Montserrat" panose="00000500000000000000" pitchFamily="2" charset="0"/>
              </a:rPr>
              <a:t>reducir la demanda </a:t>
            </a:r>
            <a:r>
              <a:rPr lang="es-MX" sz="1600">
                <a:solidFill>
                  <a:schemeClr val="tx1"/>
                </a:solidFill>
                <a:latin typeface="Montserrat" panose="00000500000000000000" pitchFamily="2" charset="0"/>
              </a:rPr>
              <a:t>de sustancias psicoactivas</a:t>
            </a:r>
            <a:r>
              <a:rPr lang="es-MX" sz="1600">
                <a:solidFill>
                  <a:prstClr val="white"/>
                </a:solidFill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AC33E91-01B2-9046-B74F-85531F6C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043" y="102462"/>
            <a:ext cx="3247686" cy="5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1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Circle 5">
            <a:extLst>
              <a:ext uri="{FF2B5EF4-FFF2-40B4-BE49-F238E27FC236}">
                <a16:creationId xmlns:a16="http://schemas.microsoft.com/office/drawing/2014/main" id="{88BCFD4F-5249-4125-AA9E-F3DFC12139B6}"/>
              </a:ext>
            </a:extLst>
          </p:cNvPr>
          <p:cNvGrpSpPr/>
          <p:nvPr/>
        </p:nvGrpSpPr>
        <p:grpSpPr>
          <a:xfrm>
            <a:off x="446708" y="93576"/>
            <a:ext cx="6548645" cy="5622132"/>
            <a:chOff x="-165389" y="-1308648"/>
            <a:chExt cx="12431451" cy="11238671"/>
          </a:xfrm>
        </p:grpSpPr>
        <p:grpSp>
          <p:nvGrpSpPr>
            <p:cNvPr id="1110" name="Circle">
              <a:extLst>
                <a:ext uri="{FF2B5EF4-FFF2-40B4-BE49-F238E27FC236}">
                  <a16:creationId xmlns:a16="http://schemas.microsoft.com/office/drawing/2014/main" id="{40B967C5-4A2C-4AAE-BC00-F03797B9A80D}"/>
                </a:ext>
              </a:extLst>
            </p:cNvPr>
            <p:cNvGrpSpPr/>
            <p:nvPr/>
          </p:nvGrpSpPr>
          <p:grpSpPr>
            <a:xfrm rot="1314000">
              <a:off x="-165389" y="-1308648"/>
              <a:ext cx="9474930" cy="9475300"/>
              <a:chOff x="-165318" y="-1308636"/>
              <a:chExt cx="9474930" cy="9475300"/>
            </a:xfrm>
          </p:grpSpPr>
          <p:grpSp>
            <p:nvGrpSpPr>
              <p:cNvPr id="1366" name="Group 177">
                <a:extLst>
                  <a:ext uri="{FF2B5EF4-FFF2-40B4-BE49-F238E27FC236}">
                    <a16:creationId xmlns:a16="http://schemas.microsoft.com/office/drawing/2014/main" id="{94BC47FE-FE18-4B77-B0B7-D108CB8B4D11}"/>
                  </a:ext>
                </a:extLst>
              </p:cNvPr>
              <p:cNvGrpSpPr/>
              <p:nvPr/>
            </p:nvGrpSpPr>
            <p:grpSpPr>
              <a:xfrm>
                <a:off x="-165310" y="-1308258"/>
                <a:ext cx="9474922" cy="9474920"/>
                <a:chOff x="-165310" y="-1308258"/>
                <a:chExt cx="9474922" cy="9474920"/>
              </a:xfrm>
            </p:grpSpPr>
            <p:sp>
              <p:nvSpPr>
                <p:cNvPr id="1444" name="ArcArrow">
                  <a:extLst>
                    <a:ext uri="{FF2B5EF4-FFF2-40B4-BE49-F238E27FC236}">
                      <a16:creationId xmlns:a16="http://schemas.microsoft.com/office/drawing/2014/main" id="{5E4DA6D3-ED76-4CBC-B804-0A9ED9E64E5F}"/>
                    </a:ext>
                  </a:extLst>
                </p:cNvPr>
                <p:cNvSpPr/>
                <p:nvPr/>
              </p:nvSpPr>
              <p:spPr>
                <a:xfrm>
                  <a:off x="-165310" y="-1308258"/>
                  <a:ext cx="9474922" cy="94749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74920" h="9474920">
                      <a:moveTo>
                        <a:pt x="4737460" y="0"/>
                      </a:moveTo>
                      <a:cubicBezTo>
                        <a:pt x="6045673" y="0"/>
                        <a:pt x="7230038" y="530258"/>
                        <a:pt x="8087350" y="1387570"/>
                      </a:cubicBezTo>
                      <a:lnTo>
                        <a:pt x="4737460" y="4737460"/>
                      </a:lnTo>
                      <a:lnTo>
                        <a:pt x="4737460" y="0"/>
                      </a:lnTo>
                      <a:close/>
                    </a:path>
                  </a:pathLst>
                </a:custGeom>
                <a:solidFill>
                  <a:srgbClr val="A0D8EF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445" name="Text 178">
                  <a:extLst>
                    <a:ext uri="{FF2B5EF4-FFF2-40B4-BE49-F238E27FC236}">
                      <a16:creationId xmlns:a16="http://schemas.microsoft.com/office/drawing/2014/main" id="{482FC2C0-B8FB-45B1-BAEE-DFABAEDA39C8}"/>
                    </a:ext>
                  </a:extLst>
                </p:cNvPr>
                <p:cNvSpPr txBox="1"/>
                <p:nvPr/>
              </p:nvSpPr>
              <p:spPr>
                <a:xfrm rot="1005453">
                  <a:off x="5779715" y="-1019908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 dirty="0">
                      <a:solidFill>
                        <a:srgbClr val="000000"/>
                      </a:solidFill>
                      <a:latin typeface="Arial"/>
                    </a:rPr>
                    <a:t>P</a:t>
                  </a:r>
                </a:p>
              </p:txBody>
            </p:sp>
            <p:sp>
              <p:nvSpPr>
                <p:cNvPr id="1446" name="Text 179">
                  <a:extLst>
                    <a:ext uri="{FF2B5EF4-FFF2-40B4-BE49-F238E27FC236}">
                      <a16:creationId xmlns:a16="http://schemas.microsoft.com/office/drawing/2014/main" id="{66F53E6F-3954-454A-A789-0829C37F80C6}"/>
                    </a:ext>
                  </a:extLst>
                </p:cNvPr>
                <p:cNvSpPr txBox="1"/>
                <p:nvPr/>
              </p:nvSpPr>
              <p:spPr>
                <a:xfrm rot="1091831">
                  <a:off x="5891311" y="-98617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 dirty="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447" name="Text 180">
                  <a:extLst>
                    <a:ext uri="{FF2B5EF4-FFF2-40B4-BE49-F238E27FC236}">
                      <a16:creationId xmlns:a16="http://schemas.microsoft.com/office/drawing/2014/main" id="{382E28DF-8596-4D2C-9CBA-C7560EE58910}"/>
                    </a:ext>
                  </a:extLst>
                </p:cNvPr>
                <p:cNvSpPr txBox="1"/>
                <p:nvPr/>
              </p:nvSpPr>
              <p:spPr>
                <a:xfrm rot="1156606">
                  <a:off x="5986945" y="-95453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 dirty="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448" name="Text 181">
                  <a:extLst>
                    <a:ext uri="{FF2B5EF4-FFF2-40B4-BE49-F238E27FC236}">
                      <a16:creationId xmlns:a16="http://schemas.microsoft.com/office/drawing/2014/main" id="{F2B33A24-8E0F-4679-B899-2179BFCD2B58}"/>
                    </a:ext>
                  </a:extLst>
                </p:cNvPr>
                <p:cNvSpPr txBox="1"/>
                <p:nvPr/>
              </p:nvSpPr>
              <p:spPr>
                <a:xfrm rot="1209031">
                  <a:off x="6045818" y="-933955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 dirty="0">
                      <a:solidFill>
                        <a:srgbClr val="000000"/>
                      </a:solidFill>
                      <a:latin typeface="Arial"/>
                    </a:rPr>
                    <a:t>r</a:t>
                  </a:r>
                </a:p>
              </p:txBody>
            </p:sp>
            <p:sp>
              <p:nvSpPr>
                <p:cNvPr id="1449" name="Text 182">
                  <a:extLst>
                    <a:ext uri="{FF2B5EF4-FFF2-40B4-BE49-F238E27FC236}">
                      <a16:creationId xmlns:a16="http://schemas.microsoft.com/office/drawing/2014/main" id="{87AA8AF2-CFDD-4810-87B8-9CB3FB9143DB}"/>
                    </a:ext>
                  </a:extLst>
                </p:cNvPr>
                <p:cNvSpPr txBox="1"/>
                <p:nvPr/>
              </p:nvSpPr>
              <p:spPr>
                <a:xfrm rot="1258358">
                  <a:off x="6111391" y="-90982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 dirty="0" err="1">
                      <a:solidFill>
                        <a:srgbClr val="000000"/>
                      </a:solidFill>
                      <a:latin typeface="Arial"/>
                    </a:rPr>
                    <a:t>i</a:t>
                  </a:r>
                  <a:endParaRPr sz="900" spc="3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450" name="Text 183">
                  <a:extLst>
                    <a:ext uri="{FF2B5EF4-FFF2-40B4-BE49-F238E27FC236}">
                      <a16:creationId xmlns:a16="http://schemas.microsoft.com/office/drawing/2014/main" id="{ECAE1B44-51A2-4A4B-8CA4-105E9CD207D0}"/>
                    </a:ext>
                  </a:extLst>
                </p:cNvPr>
                <p:cNvSpPr txBox="1"/>
                <p:nvPr/>
              </p:nvSpPr>
              <p:spPr>
                <a:xfrm rot="1338478">
                  <a:off x="6163491" y="-890391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m</a:t>
                  </a:r>
                </a:p>
              </p:txBody>
            </p:sp>
            <p:sp>
              <p:nvSpPr>
                <p:cNvPr id="1451" name="Text 184">
                  <a:extLst>
                    <a:ext uri="{FF2B5EF4-FFF2-40B4-BE49-F238E27FC236}">
                      <a16:creationId xmlns:a16="http://schemas.microsoft.com/office/drawing/2014/main" id="{E41B43D8-796B-4240-B98E-D49F776C5089}"/>
                    </a:ext>
                  </a:extLst>
                </p:cNvPr>
                <p:cNvSpPr txBox="1"/>
                <p:nvPr/>
              </p:nvSpPr>
              <p:spPr>
                <a:xfrm rot="1440086">
                  <a:off x="6299768" y="-834127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452" name="Text 185">
                  <a:extLst>
                    <a:ext uri="{FF2B5EF4-FFF2-40B4-BE49-F238E27FC236}">
                      <a16:creationId xmlns:a16="http://schemas.microsoft.com/office/drawing/2014/main" id="{D5D9DD9E-2C81-47D6-83D0-EA7DD0EC7AC5}"/>
                    </a:ext>
                  </a:extLst>
                </p:cNvPr>
                <p:cNvSpPr txBox="1"/>
                <p:nvPr/>
              </p:nvSpPr>
              <p:spPr>
                <a:xfrm rot="1529289">
                  <a:off x="6399413" y="-789775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453" name="Text 186">
                  <a:extLst>
                    <a:ext uri="{FF2B5EF4-FFF2-40B4-BE49-F238E27FC236}">
                      <a16:creationId xmlns:a16="http://schemas.microsoft.com/office/drawing/2014/main" id="{1AAFA395-2BBE-4BF1-8F27-9F80B730FEC9}"/>
                    </a:ext>
                  </a:extLst>
                </p:cNvPr>
                <p:cNvSpPr txBox="1"/>
                <p:nvPr/>
              </p:nvSpPr>
              <p:spPr>
                <a:xfrm rot="1596899">
                  <a:off x="6504002" y="-739561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454" name="Text 187">
                  <a:extLst>
                    <a:ext uri="{FF2B5EF4-FFF2-40B4-BE49-F238E27FC236}">
                      <a16:creationId xmlns:a16="http://schemas.microsoft.com/office/drawing/2014/main" id="{A70044EC-68CA-4235-83CA-1C32E2B579A1}"/>
                    </a:ext>
                  </a:extLst>
                </p:cNvPr>
                <p:cNvSpPr txBox="1"/>
                <p:nvPr/>
              </p:nvSpPr>
              <p:spPr>
                <a:xfrm rot="1661382">
                  <a:off x="6553392" y="-715071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455" name="Text 188">
                  <a:extLst>
                    <a:ext uri="{FF2B5EF4-FFF2-40B4-BE49-F238E27FC236}">
                      <a16:creationId xmlns:a16="http://schemas.microsoft.com/office/drawing/2014/main" id="{1F52B8A0-A3D3-41DF-BA89-68ABC8A3569C}"/>
                    </a:ext>
                  </a:extLst>
                </p:cNvPr>
                <p:cNvSpPr txBox="1"/>
                <p:nvPr/>
              </p:nvSpPr>
              <p:spPr>
                <a:xfrm rot="1722744">
                  <a:off x="6649095" y="-66452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456" name="Text 189">
                  <a:extLst>
                    <a:ext uri="{FF2B5EF4-FFF2-40B4-BE49-F238E27FC236}">
                      <a16:creationId xmlns:a16="http://schemas.microsoft.com/office/drawing/2014/main" id="{6B62F53A-CC17-4818-B00D-77394CBEE6F6}"/>
                    </a:ext>
                  </a:extLst>
                </p:cNvPr>
                <p:cNvSpPr txBox="1"/>
                <p:nvPr/>
              </p:nvSpPr>
              <p:spPr>
                <a:xfrm rot="718772">
                  <a:off x="5392845" y="-902788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457" name="Text 190">
                  <a:extLst>
                    <a:ext uri="{FF2B5EF4-FFF2-40B4-BE49-F238E27FC236}">
                      <a16:creationId xmlns:a16="http://schemas.microsoft.com/office/drawing/2014/main" id="{12AD5DC6-BDD9-461E-BBFA-B09561A275D7}"/>
                    </a:ext>
                  </a:extLst>
                </p:cNvPr>
                <p:cNvSpPr txBox="1"/>
                <p:nvPr/>
              </p:nvSpPr>
              <p:spPr>
                <a:xfrm rot="805014">
                  <a:off x="5487008" y="-882938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u</a:t>
                  </a:r>
                </a:p>
              </p:txBody>
            </p:sp>
            <p:sp>
              <p:nvSpPr>
                <p:cNvPr id="1458" name="Text 191">
                  <a:extLst>
                    <a:ext uri="{FF2B5EF4-FFF2-40B4-BE49-F238E27FC236}">
                      <a16:creationId xmlns:a16="http://schemas.microsoft.com/office/drawing/2014/main" id="{BCEE89BE-6CE1-407C-9EE4-765ABD115848}"/>
                    </a:ext>
                  </a:extLst>
                </p:cNvPr>
                <p:cNvSpPr txBox="1"/>
                <p:nvPr/>
              </p:nvSpPr>
              <p:spPr>
                <a:xfrm rot="872828">
                  <a:off x="5595864" y="-85668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459" name="Text 192">
                  <a:extLst>
                    <a:ext uri="{FF2B5EF4-FFF2-40B4-BE49-F238E27FC236}">
                      <a16:creationId xmlns:a16="http://schemas.microsoft.com/office/drawing/2014/main" id="{FDE38813-62FC-4AAE-9C24-923833C54E29}"/>
                    </a:ext>
                  </a:extLst>
                </p:cNvPr>
                <p:cNvSpPr txBox="1"/>
                <p:nvPr/>
              </p:nvSpPr>
              <p:spPr>
                <a:xfrm rot="919085">
                  <a:off x="5646033" y="-84370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460" name="Text 193">
                  <a:extLst>
                    <a:ext uri="{FF2B5EF4-FFF2-40B4-BE49-F238E27FC236}">
                      <a16:creationId xmlns:a16="http://schemas.microsoft.com/office/drawing/2014/main" id="{A594608A-450B-4FC7-AEE7-EA69EDD67420}"/>
                    </a:ext>
                  </a:extLst>
                </p:cNvPr>
                <p:cNvSpPr txBox="1"/>
                <p:nvPr/>
              </p:nvSpPr>
              <p:spPr>
                <a:xfrm rot="990029">
                  <a:off x="5702714" y="-82848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u</a:t>
                  </a:r>
                </a:p>
              </p:txBody>
            </p:sp>
            <p:sp>
              <p:nvSpPr>
                <p:cNvPr id="1461" name="Text 194">
                  <a:extLst>
                    <a:ext uri="{FF2B5EF4-FFF2-40B4-BE49-F238E27FC236}">
                      <a16:creationId xmlns:a16="http://schemas.microsoft.com/office/drawing/2014/main" id="{4EA98A36-7AA9-4373-A5DF-7C5DD8541CD9}"/>
                    </a:ext>
                  </a:extLst>
                </p:cNvPr>
                <p:cNvSpPr txBox="1"/>
                <p:nvPr/>
              </p:nvSpPr>
              <p:spPr>
                <a:xfrm rot="1064067">
                  <a:off x="5809839" y="-796521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r</a:t>
                  </a:r>
                </a:p>
              </p:txBody>
            </p:sp>
            <p:sp>
              <p:nvSpPr>
                <p:cNvPr id="1462" name="Text 195">
                  <a:extLst>
                    <a:ext uri="{FF2B5EF4-FFF2-40B4-BE49-F238E27FC236}">
                      <a16:creationId xmlns:a16="http://schemas.microsoft.com/office/drawing/2014/main" id="{554BA1E6-AA84-43D4-82F6-1CE6E77FE21F}"/>
                    </a:ext>
                  </a:extLst>
                </p:cNvPr>
                <p:cNvSpPr txBox="1"/>
                <p:nvPr/>
              </p:nvSpPr>
              <p:spPr>
                <a:xfrm rot="1131931">
                  <a:off x="5873115" y="-77646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463" name="Text 196">
                  <a:extLst>
                    <a:ext uri="{FF2B5EF4-FFF2-40B4-BE49-F238E27FC236}">
                      <a16:creationId xmlns:a16="http://schemas.microsoft.com/office/drawing/2014/main" id="{C1024D5F-B645-43DB-9A85-A03D39A2AC06}"/>
                    </a:ext>
                  </a:extLst>
                </p:cNvPr>
                <p:cNvSpPr txBox="1"/>
                <p:nvPr/>
              </p:nvSpPr>
              <p:spPr>
                <a:xfrm rot="1193613">
                  <a:off x="5964804" y="-74493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464" name="Text 197">
                  <a:extLst>
                    <a:ext uri="{FF2B5EF4-FFF2-40B4-BE49-F238E27FC236}">
                      <a16:creationId xmlns:a16="http://schemas.microsoft.com/office/drawing/2014/main" id="{E6DF7C5B-7C0B-42B6-BDB4-106F1EFDCB6A}"/>
                    </a:ext>
                  </a:extLst>
                </p:cNvPr>
                <p:cNvSpPr txBox="1"/>
                <p:nvPr/>
              </p:nvSpPr>
              <p:spPr>
                <a:xfrm rot="1233696">
                  <a:off x="6013698" y="-72722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465" name="Text 198">
                  <a:extLst>
                    <a:ext uri="{FF2B5EF4-FFF2-40B4-BE49-F238E27FC236}">
                      <a16:creationId xmlns:a16="http://schemas.microsoft.com/office/drawing/2014/main" id="{0A27E4DD-F034-4A21-8C2C-CCDAA3367C44}"/>
                    </a:ext>
                  </a:extLst>
                </p:cNvPr>
                <p:cNvSpPr txBox="1"/>
                <p:nvPr/>
              </p:nvSpPr>
              <p:spPr>
                <a:xfrm rot="1270687">
                  <a:off x="6055364" y="-711601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466" name="Text 199">
                  <a:extLst>
                    <a:ext uri="{FF2B5EF4-FFF2-40B4-BE49-F238E27FC236}">
                      <a16:creationId xmlns:a16="http://schemas.microsoft.com/office/drawing/2014/main" id="{4FB1946A-A277-475A-B9AC-970097DC91DB}"/>
                    </a:ext>
                  </a:extLst>
                </p:cNvPr>
                <p:cNvSpPr txBox="1"/>
                <p:nvPr/>
              </p:nvSpPr>
              <p:spPr>
                <a:xfrm rot="1307668">
                  <a:off x="6096857" y="-695528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467" name="Text 200">
                  <a:extLst>
                    <a:ext uri="{FF2B5EF4-FFF2-40B4-BE49-F238E27FC236}">
                      <a16:creationId xmlns:a16="http://schemas.microsoft.com/office/drawing/2014/main" id="{5EB8C77B-E198-4755-A5C5-517274B2FE9E}"/>
                    </a:ext>
                  </a:extLst>
                </p:cNvPr>
                <p:cNvSpPr txBox="1"/>
                <p:nvPr/>
              </p:nvSpPr>
              <p:spPr>
                <a:xfrm rot="1347719">
                  <a:off x="6138100" y="-679071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468" name="Text 201">
                  <a:extLst>
                    <a:ext uri="{FF2B5EF4-FFF2-40B4-BE49-F238E27FC236}">
                      <a16:creationId xmlns:a16="http://schemas.microsoft.com/office/drawing/2014/main" id="{8238FEA9-1184-4571-B257-FE0BE3FFABCF}"/>
                    </a:ext>
                  </a:extLst>
                </p:cNvPr>
                <p:cNvSpPr txBox="1"/>
                <p:nvPr/>
              </p:nvSpPr>
              <p:spPr>
                <a:xfrm rot="1415463">
                  <a:off x="6185521" y="-65981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469" name="Text 202">
                  <a:extLst>
                    <a:ext uri="{FF2B5EF4-FFF2-40B4-BE49-F238E27FC236}">
                      <a16:creationId xmlns:a16="http://schemas.microsoft.com/office/drawing/2014/main" id="{31857937-B986-43AF-B984-F43F7DF21954}"/>
                    </a:ext>
                  </a:extLst>
                </p:cNvPr>
                <p:cNvSpPr txBox="1"/>
                <p:nvPr/>
              </p:nvSpPr>
              <p:spPr>
                <a:xfrm rot="1486237">
                  <a:off x="6287959" y="-61480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470" name="Text 203">
                  <a:extLst>
                    <a:ext uri="{FF2B5EF4-FFF2-40B4-BE49-F238E27FC236}">
                      <a16:creationId xmlns:a16="http://schemas.microsoft.com/office/drawing/2014/main" id="{EEEDD296-F723-435A-8E8D-78D848F8B20B}"/>
                    </a:ext>
                  </a:extLst>
                </p:cNvPr>
                <p:cNvSpPr txBox="1"/>
                <p:nvPr/>
              </p:nvSpPr>
              <p:spPr>
                <a:xfrm rot="1550807">
                  <a:off x="6341501" y="-590308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471" name="Text 204">
                  <a:extLst>
                    <a:ext uri="{FF2B5EF4-FFF2-40B4-BE49-F238E27FC236}">
                      <a16:creationId xmlns:a16="http://schemas.microsoft.com/office/drawing/2014/main" id="{20C7C933-DB97-40C9-B83D-859FB4F30F9D}"/>
                    </a:ext>
                  </a:extLst>
                </p:cNvPr>
                <p:cNvSpPr txBox="1"/>
                <p:nvPr/>
              </p:nvSpPr>
              <p:spPr>
                <a:xfrm rot="1636823">
                  <a:off x="6428169" y="-548465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472" name="Text 205">
                  <a:extLst>
                    <a:ext uri="{FF2B5EF4-FFF2-40B4-BE49-F238E27FC236}">
                      <a16:creationId xmlns:a16="http://schemas.microsoft.com/office/drawing/2014/main" id="{6455C835-256D-4BF3-AF5A-5E2B391AFBAF}"/>
                    </a:ext>
                  </a:extLst>
                </p:cNvPr>
                <p:cNvSpPr txBox="1"/>
                <p:nvPr/>
              </p:nvSpPr>
              <p:spPr>
                <a:xfrm rot="1725811">
                  <a:off x="6527127" y="-497416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g</a:t>
                  </a:r>
                </a:p>
              </p:txBody>
            </p:sp>
            <p:sp>
              <p:nvSpPr>
                <p:cNvPr id="1473" name="Text 206">
                  <a:extLst>
                    <a:ext uri="{FF2B5EF4-FFF2-40B4-BE49-F238E27FC236}">
                      <a16:creationId xmlns:a16="http://schemas.microsoft.com/office/drawing/2014/main" id="{42F647FF-2E9A-4A06-A528-75E8582A4FBC}"/>
                    </a:ext>
                  </a:extLst>
                </p:cNvPr>
                <p:cNvSpPr txBox="1"/>
                <p:nvPr/>
              </p:nvSpPr>
              <p:spPr>
                <a:xfrm rot="1790186">
                  <a:off x="6618604" y="-44694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474" name="Text 207">
                  <a:extLst>
                    <a:ext uri="{FF2B5EF4-FFF2-40B4-BE49-F238E27FC236}">
                      <a16:creationId xmlns:a16="http://schemas.microsoft.com/office/drawing/2014/main" id="{A3B9F430-3DD4-4DDF-8308-B57AF6BD0BF4}"/>
                    </a:ext>
                  </a:extLst>
                </p:cNvPr>
                <p:cNvSpPr txBox="1"/>
                <p:nvPr/>
              </p:nvSpPr>
              <p:spPr>
                <a:xfrm rot="1854507">
                  <a:off x="6663223" y="-421656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b</a:t>
                  </a:r>
                </a:p>
              </p:txBody>
            </p:sp>
            <p:sp>
              <p:nvSpPr>
                <p:cNvPr id="1475" name="Text 208">
                  <a:extLst>
                    <a:ext uri="{FF2B5EF4-FFF2-40B4-BE49-F238E27FC236}">
                      <a16:creationId xmlns:a16="http://schemas.microsoft.com/office/drawing/2014/main" id="{314F7BEC-1C78-4051-8106-324BF5A5E600}"/>
                    </a:ext>
                  </a:extLst>
                </p:cNvPr>
                <p:cNvSpPr txBox="1"/>
                <p:nvPr/>
              </p:nvSpPr>
              <p:spPr>
                <a:xfrm rot="1918773">
                  <a:off x="6752748" y="-367789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476" name="Text 209">
                  <a:extLst>
                    <a:ext uri="{FF2B5EF4-FFF2-40B4-BE49-F238E27FC236}">
                      <a16:creationId xmlns:a16="http://schemas.microsoft.com/office/drawing/2014/main" id="{2A7E76F8-3F1C-4FCD-B171-23CA950EBEFB}"/>
                    </a:ext>
                  </a:extLst>
                </p:cNvPr>
                <p:cNvSpPr txBox="1"/>
                <p:nvPr/>
              </p:nvSpPr>
              <p:spPr>
                <a:xfrm rot="1979931">
                  <a:off x="6796447" y="-34076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</p:grpSp>
          <p:grpSp>
            <p:nvGrpSpPr>
              <p:cNvPr id="1367" name="Group 210">
                <a:extLst>
                  <a:ext uri="{FF2B5EF4-FFF2-40B4-BE49-F238E27FC236}">
                    <a16:creationId xmlns:a16="http://schemas.microsoft.com/office/drawing/2014/main" id="{B7F85D67-CBAA-4D6A-BAAF-00B30522BDCD}"/>
                  </a:ext>
                </a:extLst>
              </p:cNvPr>
              <p:cNvGrpSpPr/>
              <p:nvPr/>
            </p:nvGrpSpPr>
            <p:grpSpPr>
              <a:xfrm>
                <a:off x="-165318" y="-1308256"/>
                <a:ext cx="9474920" cy="9474920"/>
                <a:chOff x="-165318" y="-1308256"/>
                <a:chExt cx="9474920" cy="9474920"/>
              </a:xfrm>
            </p:grpSpPr>
            <p:sp>
              <p:nvSpPr>
                <p:cNvPr id="1435" name="ArcArrow">
                  <a:extLst>
                    <a:ext uri="{FF2B5EF4-FFF2-40B4-BE49-F238E27FC236}">
                      <a16:creationId xmlns:a16="http://schemas.microsoft.com/office/drawing/2014/main" id="{141CA690-4A55-4DC7-A8ED-CB8DA5011AA2}"/>
                    </a:ext>
                  </a:extLst>
                </p:cNvPr>
                <p:cNvSpPr/>
                <p:nvPr/>
              </p:nvSpPr>
              <p:spPr>
                <a:xfrm>
                  <a:off x="-165318" y="-1308256"/>
                  <a:ext cx="9474920" cy="94749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74920" h="9474920">
                      <a:moveTo>
                        <a:pt x="8087350" y="1387570"/>
                      </a:moveTo>
                      <a:cubicBezTo>
                        <a:pt x="8944662" y="2244882"/>
                        <a:pt x="9474920" y="3429247"/>
                        <a:pt x="9474920" y="4737460"/>
                      </a:cubicBezTo>
                      <a:lnTo>
                        <a:pt x="4737460" y="4737460"/>
                      </a:lnTo>
                      <a:lnTo>
                        <a:pt x="8087350" y="1387570"/>
                      </a:lnTo>
                      <a:close/>
                    </a:path>
                  </a:pathLst>
                </a:custGeom>
                <a:solidFill>
                  <a:srgbClr val="A0D8EF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436" name="Text 211">
                  <a:extLst>
                    <a:ext uri="{FF2B5EF4-FFF2-40B4-BE49-F238E27FC236}">
                      <a16:creationId xmlns:a16="http://schemas.microsoft.com/office/drawing/2014/main" id="{52BED137-54FE-49DA-A880-D8F019E54DAC}"/>
                    </a:ext>
                  </a:extLst>
                </p:cNvPr>
                <p:cNvSpPr txBox="1"/>
                <p:nvPr/>
              </p:nvSpPr>
              <p:spPr>
                <a:xfrm rot="3759053">
                  <a:off x="8339706" y="120123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437" name="Text 212">
                  <a:extLst>
                    <a:ext uri="{FF2B5EF4-FFF2-40B4-BE49-F238E27FC236}">
                      <a16:creationId xmlns:a16="http://schemas.microsoft.com/office/drawing/2014/main" id="{87AADEC4-0E0A-4A9D-9D86-93291073B2B4}"/>
                    </a:ext>
                  </a:extLst>
                </p:cNvPr>
                <p:cNvSpPr txBox="1"/>
                <p:nvPr/>
              </p:nvSpPr>
              <p:spPr>
                <a:xfrm rot="3845064">
                  <a:off x="8391996" y="130253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438" name="Text 213">
                  <a:extLst>
                    <a:ext uri="{FF2B5EF4-FFF2-40B4-BE49-F238E27FC236}">
                      <a16:creationId xmlns:a16="http://schemas.microsoft.com/office/drawing/2014/main" id="{6906BA4C-8A60-4722-848F-84EEE6876BD7}"/>
                    </a:ext>
                  </a:extLst>
                </p:cNvPr>
                <p:cNvSpPr txBox="1"/>
                <p:nvPr/>
              </p:nvSpPr>
              <p:spPr>
                <a:xfrm rot="3928088">
                  <a:off x="8435220" y="139138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439" name="Text 214">
                  <a:extLst>
                    <a:ext uri="{FF2B5EF4-FFF2-40B4-BE49-F238E27FC236}">
                      <a16:creationId xmlns:a16="http://schemas.microsoft.com/office/drawing/2014/main" id="{479957B9-7931-4D96-97AE-6DE801CEE24D}"/>
                    </a:ext>
                  </a:extLst>
                </p:cNvPr>
                <p:cNvSpPr txBox="1"/>
                <p:nvPr/>
              </p:nvSpPr>
              <p:spPr>
                <a:xfrm rot="4017346">
                  <a:off x="8479446" y="148816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440" name="Text 215">
                  <a:extLst>
                    <a:ext uri="{FF2B5EF4-FFF2-40B4-BE49-F238E27FC236}">
                      <a16:creationId xmlns:a16="http://schemas.microsoft.com/office/drawing/2014/main" id="{B63AE0FF-D2BB-49F3-B4CC-0CEC4DB083B1}"/>
                    </a:ext>
                  </a:extLst>
                </p:cNvPr>
                <p:cNvSpPr txBox="1"/>
                <p:nvPr/>
              </p:nvSpPr>
              <p:spPr>
                <a:xfrm rot="4106681">
                  <a:off x="8524026" y="159309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441" name="Text 216">
                  <a:extLst>
                    <a:ext uri="{FF2B5EF4-FFF2-40B4-BE49-F238E27FC236}">
                      <a16:creationId xmlns:a16="http://schemas.microsoft.com/office/drawing/2014/main" id="{AC22D65E-B976-4795-A0EC-BC21B32FF519}"/>
                    </a:ext>
                  </a:extLst>
                </p:cNvPr>
                <p:cNvSpPr txBox="1"/>
                <p:nvPr/>
              </p:nvSpPr>
              <p:spPr>
                <a:xfrm rot="4208412">
                  <a:off x="8563385" y="169196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m</a:t>
                  </a:r>
                </a:p>
              </p:txBody>
            </p:sp>
            <p:sp>
              <p:nvSpPr>
                <p:cNvPr id="1442" name="Text 217">
                  <a:extLst>
                    <a:ext uri="{FF2B5EF4-FFF2-40B4-BE49-F238E27FC236}">
                      <a16:creationId xmlns:a16="http://schemas.microsoft.com/office/drawing/2014/main" id="{D3B13229-60E1-400B-B5F4-FF774134A71A}"/>
                    </a:ext>
                  </a:extLst>
                </p:cNvPr>
                <p:cNvSpPr txBox="1"/>
                <p:nvPr/>
              </p:nvSpPr>
              <p:spPr>
                <a:xfrm rot="4285517">
                  <a:off x="8611917" y="182796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í</a:t>
                  </a:r>
                </a:p>
              </p:txBody>
            </p:sp>
            <p:sp>
              <p:nvSpPr>
                <p:cNvPr id="1443" name="Text 218">
                  <a:extLst>
                    <a:ext uri="{FF2B5EF4-FFF2-40B4-BE49-F238E27FC236}">
                      <a16:creationId xmlns:a16="http://schemas.microsoft.com/office/drawing/2014/main" id="{1691DD77-7E53-4F19-8D38-A3C507F80E52}"/>
                    </a:ext>
                  </a:extLst>
                </p:cNvPr>
                <p:cNvSpPr txBox="1"/>
                <p:nvPr/>
              </p:nvSpPr>
              <p:spPr>
                <a:xfrm rot="4344129">
                  <a:off x="8626659" y="187111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</p:grpSp>
          <p:sp>
            <p:nvSpPr>
              <p:cNvPr id="1368" name="ArcArrow">
                <a:extLst>
                  <a:ext uri="{FF2B5EF4-FFF2-40B4-BE49-F238E27FC236}">
                    <a16:creationId xmlns:a16="http://schemas.microsoft.com/office/drawing/2014/main" id="{06F80AEA-25FB-4B52-A791-3E8A02623B66}"/>
                  </a:ext>
                </a:extLst>
              </p:cNvPr>
              <p:cNvSpPr/>
              <p:nvPr/>
            </p:nvSpPr>
            <p:spPr>
              <a:xfrm>
                <a:off x="-165318" y="-1308256"/>
                <a:ext cx="9474920" cy="9474920"/>
              </a:xfrm>
              <a:custGeom>
                <a:avLst/>
                <a:gdLst/>
                <a:ahLst/>
                <a:cxnLst/>
                <a:rect l="0" t="0" r="0" b="0"/>
                <a:pathLst>
                  <a:path w="9474920" h="9474920">
                    <a:moveTo>
                      <a:pt x="9474920" y="4737460"/>
                    </a:moveTo>
                    <a:cubicBezTo>
                      <a:pt x="9474920" y="6045673"/>
                      <a:pt x="8944662" y="7230038"/>
                      <a:pt x="8087350" y="8087350"/>
                    </a:cubicBezTo>
                    <a:lnTo>
                      <a:pt x="4737460" y="4737460"/>
                    </a:lnTo>
                    <a:lnTo>
                      <a:pt x="9474920" y="4737460"/>
                    </a:lnTo>
                    <a:close/>
                  </a:path>
                </a:pathLst>
              </a:custGeom>
              <a:solidFill>
                <a:srgbClr val="FFFFFF"/>
              </a:solidFill>
              <a:ln w="15200" cap="flat">
                <a:solidFill>
                  <a:srgbClr val="FFFFFF"/>
                </a:solidFill>
                <a:bevel/>
              </a:ln>
            </p:spPr>
          </p:sp>
          <p:sp>
            <p:nvSpPr>
              <p:cNvPr id="1369" name="ArcArrow">
                <a:extLst>
                  <a:ext uri="{FF2B5EF4-FFF2-40B4-BE49-F238E27FC236}">
                    <a16:creationId xmlns:a16="http://schemas.microsoft.com/office/drawing/2014/main" id="{4174D5B2-9BAF-442A-9DC6-F277B53DF625}"/>
                  </a:ext>
                </a:extLst>
              </p:cNvPr>
              <p:cNvSpPr/>
              <p:nvPr/>
            </p:nvSpPr>
            <p:spPr>
              <a:xfrm>
                <a:off x="-165318" y="-1308256"/>
                <a:ext cx="9474920" cy="9474920"/>
              </a:xfrm>
              <a:custGeom>
                <a:avLst/>
                <a:gdLst/>
                <a:ahLst/>
                <a:cxnLst/>
                <a:rect l="0" t="0" r="0" b="0"/>
                <a:pathLst>
                  <a:path w="9474920" h="9474920">
                    <a:moveTo>
                      <a:pt x="8087350" y="8087350"/>
                    </a:moveTo>
                    <a:cubicBezTo>
                      <a:pt x="7230038" y="8944662"/>
                      <a:pt x="6045673" y="9474920"/>
                      <a:pt x="4737460" y="9474920"/>
                    </a:cubicBezTo>
                    <a:lnTo>
                      <a:pt x="4737460" y="4737460"/>
                    </a:lnTo>
                    <a:lnTo>
                      <a:pt x="8087350" y="8087350"/>
                    </a:lnTo>
                    <a:close/>
                  </a:path>
                </a:pathLst>
              </a:custGeom>
              <a:solidFill>
                <a:srgbClr val="FFFFFF"/>
              </a:solidFill>
              <a:ln w="15200" cap="flat">
                <a:solidFill>
                  <a:srgbClr val="FFFFFF"/>
                </a:solidFill>
                <a:bevel/>
              </a:ln>
            </p:spPr>
          </p:sp>
          <p:sp>
            <p:nvSpPr>
              <p:cNvPr id="1370" name="ArcArrow">
                <a:extLst>
                  <a:ext uri="{FF2B5EF4-FFF2-40B4-BE49-F238E27FC236}">
                    <a16:creationId xmlns:a16="http://schemas.microsoft.com/office/drawing/2014/main" id="{8314ABC7-6277-40CC-B4FC-27F840D202AC}"/>
                  </a:ext>
                </a:extLst>
              </p:cNvPr>
              <p:cNvSpPr/>
              <p:nvPr/>
            </p:nvSpPr>
            <p:spPr>
              <a:xfrm>
                <a:off x="-165318" y="-1308256"/>
                <a:ext cx="9474920" cy="9474920"/>
              </a:xfrm>
              <a:custGeom>
                <a:avLst/>
                <a:gdLst/>
                <a:ahLst/>
                <a:cxnLst/>
                <a:rect l="0" t="0" r="0" b="0"/>
                <a:pathLst>
                  <a:path w="9474920" h="9474920">
                    <a:moveTo>
                      <a:pt x="4737460" y="9474920"/>
                    </a:moveTo>
                    <a:cubicBezTo>
                      <a:pt x="3429247" y="9474920"/>
                      <a:pt x="2244882" y="8944662"/>
                      <a:pt x="1387570" y="8087350"/>
                    </a:cubicBezTo>
                    <a:lnTo>
                      <a:pt x="4737460" y="4737460"/>
                    </a:lnTo>
                    <a:lnTo>
                      <a:pt x="4737460" y="9474920"/>
                    </a:lnTo>
                    <a:close/>
                  </a:path>
                </a:pathLst>
              </a:custGeom>
              <a:solidFill>
                <a:srgbClr val="FFFFFF"/>
              </a:solidFill>
              <a:ln w="15200" cap="flat">
                <a:solidFill>
                  <a:srgbClr val="FFFFFF"/>
                </a:solidFill>
                <a:bevel/>
              </a:ln>
            </p:spPr>
          </p:sp>
          <p:grpSp>
            <p:nvGrpSpPr>
              <p:cNvPr id="1371" name="Group 219">
                <a:extLst>
                  <a:ext uri="{FF2B5EF4-FFF2-40B4-BE49-F238E27FC236}">
                    <a16:creationId xmlns:a16="http://schemas.microsoft.com/office/drawing/2014/main" id="{659F5DBE-6F86-4460-AA70-E6AAC8A4640F}"/>
                  </a:ext>
                </a:extLst>
              </p:cNvPr>
              <p:cNvGrpSpPr/>
              <p:nvPr/>
            </p:nvGrpSpPr>
            <p:grpSpPr>
              <a:xfrm>
                <a:off x="-165318" y="-1308256"/>
                <a:ext cx="9474920" cy="9474920"/>
                <a:chOff x="-165318" y="-1308256"/>
                <a:chExt cx="9474920" cy="9474920"/>
              </a:xfrm>
            </p:grpSpPr>
            <p:sp>
              <p:nvSpPr>
                <p:cNvPr id="1414" name="ArcArrow">
                  <a:extLst>
                    <a:ext uri="{FF2B5EF4-FFF2-40B4-BE49-F238E27FC236}">
                      <a16:creationId xmlns:a16="http://schemas.microsoft.com/office/drawing/2014/main" id="{21545916-7370-4B26-A72B-3D776A856FE4}"/>
                    </a:ext>
                  </a:extLst>
                </p:cNvPr>
                <p:cNvSpPr/>
                <p:nvPr/>
              </p:nvSpPr>
              <p:spPr>
                <a:xfrm>
                  <a:off x="-165318" y="-1308256"/>
                  <a:ext cx="9474920" cy="94749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74920" h="9474920">
                      <a:moveTo>
                        <a:pt x="1387570" y="8087350"/>
                      </a:moveTo>
                      <a:cubicBezTo>
                        <a:pt x="530258" y="7230038"/>
                        <a:pt x="0" y="6045673"/>
                        <a:pt x="0" y="4737460"/>
                      </a:cubicBezTo>
                      <a:lnTo>
                        <a:pt x="4737460" y="4737460"/>
                      </a:lnTo>
                      <a:lnTo>
                        <a:pt x="1387570" y="8087350"/>
                      </a:lnTo>
                      <a:close/>
                    </a:path>
                  </a:pathLst>
                </a:custGeom>
                <a:solidFill>
                  <a:srgbClr val="A0D8EF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415" name="Text 220">
                  <a:extLst>
                    <a:ext uri="{FF2B5EF4-FFF2-40B4-BE49-F238E27FC236}">
                      <a16:creationId xmlns:a16="http://schemas.microsoft.com/office/drawing/2014/main" id="{5A4C57B9-C90D-404A-807C-24B1230F2E8B}"/>
                    </a:ext>
                  </a:extLst>
                </p:cNvPr>
                <p:cNvSpPr txBox="1"/>
                <p:nvPr/>
              </p:nvSpPr>
              <p:spPr>
                <a:xfrm rot="14249592">
                  <a:off x="1000453" y="554893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P</a:t>
                  </a:r>
                </a:p>
              </p:txBody>
            </p:sp>
            <p:sp>
              <p:nvSpPr>
                <p:cNvPr id="1416" name="Text 221">
                  <a:extLst>
                    <a:ext uri="{FF2B5EF4-FFF2-40B4-BE49-F238E27FC236}">
                      <a16:creationId xmlns:a16="http://schemas.microsoft.com/office/drawing/2014/main" id="{006C1A3E-F1E9-465B-B888-83BCBD772217}"/>
                    </a:ext>
                  </a:extLst>
                </p:cNvPr>
                <p:cNvSpPr txBox="1"/>
                <p:nvPr/>
              </p:nvSpPr>
              <p:spPr>
                <a:xfrm rot="14338320">
                  <a:off x="939228" y="545275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417" name="Text 222">
                  <a:extLst>
                    <a:ext uri="{FF2B5EF4-FFF2-40B4-BE49-F238E27FC236}">
                      <a16:creationId xmlns:a16="http://schemas.microsoft.com/office/drawing/2014/main" id="{EFA31EA9-3847-4469-9226-983049302596}"/>
                    </a:ext>
                  </a:extLst>
                </p:cNvPr>
                <p:cNvSpPr txBox="1"/>
                <p:nvPr/>
              </p:nvSpPr>
              <p:spPr>
                <a:xfrm rot="14402634">
                  <a:off x="884595" y="536145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418" name="Text 223">
                  <a:extLst>
                    <a:ext uri="{FF2B5EF4-FFF2-40B4-BE49-F238E27FC236}">
                      <a16:creationId xmlns:a16="http://schemas.microsoft.com/office/drawing/2014/main" id="{C1F051F0-6CAC-4A3F-B5EB-616EDF9FF872}"/>
                    </a:ext>
                  </a:extLst>
                </p:cNvPr>
                <p:cNvSpPr txBox="1"/>
                <p:nvPr/>
              </p:nvSpPr>
              <p:spPr>
                <a:xfrm rot="14442475">
                  <a:off x="858048" y="531535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í</a:t>
                  </a:r>
                </a:p>
              </p:txBody>
            </p:sp>
            <p:sp>
              <p:nvSpPr>
                <p:cNvPr id="1419" name="Text 224">
                  <a:extLst>
                    <a:ext uri="{FF2B5EF4-FFF2-40B4-BE49-F238E27FC236}">
                      <a16:creationId xmlns:a16="http://schemas.microsoft.com/office/drawing/2014/main" id="{9F317A71-2D6F-4219-B56C-C06C94EB96B0}"/>
                    </a:ext>
                  </a:extLst>
                </p:cNvPr>
                <p:cNvSpPr txBox="1"/>
                <p:nvPr/>
              </p:nvSpPr>
              <p:spPr>
                <a:xfrm rot="14485404">
                  <a:off x="835695" y="527560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420" name="Text 225">
                  <a:extLst>
                    <a:ext uri="{FF2B5EF4-FFF2-40B4-BE49-F238E27FC236}">
                      <a16:creationId xmlns:a16="http://schemas.microsoft.com/office/drawing/2014/main" id="{4FA38CAC-8578-4541-8A80-74DF208BF757}"/>
                    </a:ext>
                  </a:extLst>
                </p:cNvPr>
                <p:cNvSpPr txBox="1"/>
                <p:nvPr/>
              </p:nvSpPr>
              <p:spPr>
                <a:xfrm rot="14531427">
                  <a:off x="806635" y="522219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421" name="Text 226">
                  <a:extLst>
                    <a:ext uri="{FF2B5EF4-FFF2-40B4-BE49-F238E27FC236}">
                      <a16:creationId xmlns:a16="http://schemas.microsoft.com/office/drawing/2014/main" id="{FDCD324B-2CC7-4439-B485-7FDC3E7E5AE9}"/>
                    </a:ext>
                  </a:extLst>
                </p:cNvPr>
                <p:cNvSpPr txBox="1"/>
                <p:nvPr/>
              </p:nvSpPr>
              <p:spPr>
                <a:xfrm rot="14592832">
                  <a:off x="781635" y="517523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422" name="Text 227">
                  <a:extLst>
                    <a:ext uri="{FF2B5EF4-FFF2-40B4-BE49-F238E27FC236}">
                      <a16:creationId xmlns:a16="http://schemas.microsoft.com/office/drawing/2014/main" id="{833A1207-A8AD-44A9-8AD4-00EE1C70832C}"/>
                    </a:ext>
                  </a:extLst>
                </p:cNvPr>
                <p:cNvSpPr txBox="1"/>
                <p:nvPr/>
              </p:nvSpPr>
              <p:spPr>
                <a:xfrm rot="14672730">
                  <a:off x="737105" y="508703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423" name="Text 228">
                  <a:extLst>
                    <a:ext uri="{FF2B5EF4-FFF2-40B4-BE49-F238E27FC236}">
                      <a16:creationId xmlns:a16="http://schemas.microsoft.com/office/drawing/2014/main" id="{B707A562-0E4B-4996-A701-C77B4178B9F0}"/>
                    </a:ext>
                  </a:extLst>
                </p:cNvPr>
                <p:cNvSpPr txBox="1"/>
                <p:nvPr/>
              </p:nvSpPr>
              <p:spPr>
                <a:xfrm rot="14752703">
                  <a:off x="694641" y="499781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  <p:sp>
              <p:nvSpPr>
                <p:cNvPr id="1424" name="Text 229">
                  <a:extLst>
                    <a:ext uri="{FF2B5EF4-FFF2-40B4-BE49-F238E27FC236}">
                      <a16:creationId xmlns:a16="http://schemas.microsoft.com/office/drawing/2014/main" id="{7F61F5C9-70AA-4D34-9794-0C6BC0BF015E}"/>
                    </a:ext>
                  </a:extLst>
                </p:cNvPr>
                <p:cNvSpPr txBox="1"/>
                <p:nvPr/>
              </p:nvSpPr>
              <p:spPr>
                <a:xfrm rot="14811188">
                  <a:off x="654471" y="490755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425" name="Text 230">
                  <a:extLst>
                    <a:ext uri="{FF2B5EF4-FFF2-40B4-BE49-F238E27FC236}">
                      <a16:creationId xmlns:a16="http://schemas.microsoft.com/office/drawing/2014/main" id="{565F3CDD-8F2C-4E5A-8DE8-AE5FDDAA7F86}"/>
                    </a:ext>
                  </a:extLst>
                </p:cNvPr>
                <p:cNvSpPr txBox="1"/>
                <p:nvPr/>
              </p:nvSpPr>
              <p:spPr>
                <a:xfrm rot="14848144">
                  <a:off x="636547" y="486562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426" name="Text 231">
                  <a:extLst>
                    <a:ext uri="{FF2B5EF4-FFF2-40B4-BE49-F238E27FC236}">
                      <a16:creationId xmlns:a16="http://schemas.microsoft.com/office/drawing/2014/main" id="{00109C70-2973-4EC1-BB57-FDEED09B7F43}"/>
                    </a:ext>
                  </a:extLst>
                </p:cNvPr>
                <p:cNvSpPr txBox="1"/>
                <p:nvPr/>
              </p:nvSpPr>
              <p:spPr>
                <a:xfrm rot="14885111">
                  <a:off x="619073" y="482350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427" name="Text 232">
                  <a:extLst>
                    <a:ext uri="{FF2B5EF4-FFF2-40B4-BE49-F238E27FC236}">
                      <a16:creationId xmlns:a16="http://schemas.microsoft.com/office/drawing/2014/main" id="{9B696639-EA63-4C89-9A13-9FE9A84E1167}"/>
                    </a:ext>
                  </a:extLst>
                </p:cNvPr>
                <p:cNvSpPr txBox="1"/>
                <p:nvPr/>
              </p:nvSpPr>
              <p:spPr>
                <a:xfrm rot="14949832">
                  <a:off x="601752" y="478131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P</a:t>
                  </a:r>
                </a:p>
              </p:txBody>
            </p:sp>
            <p:sp>
              <p:nvSpPr>
                <p:cNvPr id="1428" name="Text 233">
                  <a:extLst>
                    <a:ext uri="{FF2B5EF4-FFF2-40B4-BE49-F238E27FC236}">
                      <a16:creationId xmlns:a16="http://schemas.microsoft.com/office/drawing/2014/main" id="{0C3EF5E8-0476-4305-BA12-93687E5A3217}"/>
                    </a:ext>
                  </a:extLst>
                </p:cNvPr>
                <p:cNvSpPr txBox="1"/>
                <p:nvPr/>
              </p:nvSpPr>
              <p:spPr>
                <a:xfrm rot="15039251">
                  <a:off x="561246" y="467474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ú</a:t>
                  </a:r>
                </a:p>
              </p:txBody>
            </p:sp>
            <p:sp>
              <p:nvSpPr>
                <p:cNvPr id="1429" name="Text 234">
                  <a:extLst>
                    <a:ext uri="{FF2B5EF4-FFF2-40B4-BE49-F238E27FC236}">
                      <a16:creationId xmlns:a16="http://schemas.microsoft.com/office/drawing/2014/main" id="{218DF579-08BB-4D9E-907A-B6477672CD5A}"/>
                    </a:ext>
                  </a:extLst>
                </p:cNvPr>
                <p:cNvSpPr txBox="1"/>
                <p:nvPr/>
              </p:nvSpPr>
              <p:spPr>
                <a:xfrm rot="15125619">
                  <a:off x="525998" y="457435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b</a:t>
                  </a:r>
                </a:p>
              </p:txBody>
            </p:sp>
            <p:sp>
              <p:nvSpPr>
                <p:cNvPr id="1430" name="Text 235">
                  <a:extLst>
                    <a:ext uri="{FF2B5EF4-FFF2-40B4-BE49-F238E27FC236}">
                      <a16:creationId xmlns:a16="http://schemas.microsoft.com/office/drawing/2014/main" id="{975D9CEE-B9E1-498B-8BD9-2CD665FFB3F8}"/>
                    </a:ext>
                  </a:extLst>
                </p:cNvPr>
                <p:cNvSpPr txBox="1"/>
                <p:nvPr/>
              </p:nvSpPr>
              <p:spPr>
                <a:xfrm rot="15190403">
                  <a:off x="493522" y="447302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431" name="Text 236">
                  <a:extLst>
                    <a:ext uri="{FF2B5EF4-FFF2-40B4-BE49-F238E27FC236}">
                      <a16:creationId xmlns:a16="http://schemas.microsoft.com/office/drawing/2014/main" id="{11AC44A8-EDA4-44EC-A6FD-18AAA8182104}"/>
                    </a:ext>
                  </a:extLst>
                </p:cNvPr>
                <p:cNvSpPr txBox="1"/>
                <p:nvPr/>
              </p:nvSpPr>
              <p:spPr>
                <a:xfrm rot="15233590">
                  <a:off x="478122" y="442210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432" name="Text 237">
                  <a:extLst>
                    <a:ext uri="{FF2B5EF4-FFF2-40B4-BE49-F238E27FC236}">
                      <a16:creationId xmlns:a16="http://schemas.microsoft.com/office/drawing/2014/main" id="{6DF170AB-56F5-4A75-A65E-129119EEBF5E}"/>
                    </a:ext>
                  </a:extLst>
                </p:cNvPr>
                <p:cNvSpPr txBox="1"/>
                <p:nvPr/>
              </p:nvSpPr>
              <p:spPr>
                <a:xfrm rot="15295277">
                  <a:off x="463167" y="437104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433" name="Text 238">
                  <a:extLst>
                    <a:ext uri="{FF2B5EF4-FFF2-40B4-BE49-F238E27FC236}">
                      <a16:creationId xmlns:a16="http://schemas.microsoft.com/office/drawing/2014/main" id="{BABBB904-233D-47C8-94C2-96B85DBF121B}"/>
                    </a:ext>
                  </a:extLst>
                </p:cNvPr>
                <p:cNvSpPr txBox="1"/>
                <p:nvPr/>
              </p:nvSpPr>
              <p:spPr>
                <a:xfrm rot="15375438">
                  <a:off x="437462" y="427564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434" name="Text 239">
                  <a:extLst>
                    <a:ext uri="{FF2B5EF4-FFF2-40B4-BE49-F238E27FC236}">
                      <a16:creationId xmlns:a16="http://schemas.microsoft.com/office/drawing/2014/main" id="{F04B6905-AD1B-476B-8C2D-868FE3158DE1}"/>
                    </a:ext>
                  </a:extLst>
                </p:cNvPr>
                <p:cNvSpPr txBox="1"/>
                <p:nvPr/>
              </p:nvSpPr>
              <p:spPr>
                <a:xfrm rot="15455540">
                  <a:off x="413990" y="417966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</p:grpSp>
          <p:grpSp>
            <p:nvGrpSpPr>
              <p:cNvPr id="1372" name="Group 240">
                <a:extLst>
                  <a:ext uri="{FF2B5EF4-FFF2-40B4-BE49-F238E27FC236}">
                    <a16:creationId xmlns:a16="http://schemas.microsoft.com/office/drawing/2014/main" id="{C858C7EE-4276-4759-B3F8-2C98BF1C4F2C}"/>
                  </a:ext>
                </a:extLst>
              </p:cNvPr>
              <p:cNvGrpSpPr/>
              <p:nvPr/>
            </p:nvGrpSpPr>
            <p:grpSpPr>
              <a:xfrm>
                <a:off x="-165318" y="-1308256"/>
                <a:ext cx="9474920" cy="9474920"/>
                <a:chOff x="-165318" y="-1308256"/>
                <a:chExt cx="9474920" cy="9474920"/>
              </a:xfrm>
            </p:grpSpPr>
            <p:sp>
              <p:nvSpPr>
                <p:cNvPr id="1383" name="ArcArrow">
                  <a:extLst>
                    <a:ext uri="{FF2B5EF4-FFF2-40B4-BE49-F238E27FC236}">
                      <a16:creationId xmlns:a16="http://schemas.microsoft.com/office/drawing/2014/main" id="{ED760728-7447-4C76-8537-EA41843A642C}"/>
                    </a:ext>
                  </a:extLst>
                </p:cNvPr>
                <p:cNvSpPr/>
                <p:nvPr/>
              </p:nvSpPr>
              <p:spPr>
                <a:xfrm>
                  <a:off x="-165318" y="-1308256"/>
                  <a:ext cx="9474920" cy="94749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74920" h="9474920">
                      <a:moveTo>
                        <a:pt x="0" y="4737460"/>
                      </a:moveTo>
                      <a:cubicBezTo>
                        <a:pt x="0" y="3429247"/>
                        <a:pt x="530258" y="2244882"/>
                        <a:pt x="1387570" y="1387570"/>
                      </a:cubicBezTo>
                      <a:lnTo>
                        <a:pt x="4737460" y="4737460"/>
                      </a:lnTo>
                      <a:lnTo>
                        <a:pt x="0" y="4737460"/>
                      </a:lnTo>
                      <a:close/>
                    </a:path>
                  </a:pathLst>
                </a:custGeom>
                <a:solidFill>
                  <a:srgbClr val="A0D8EF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384" name="Text 241">
                  <a:extLst>
                    <a:ext uri="{FF2B5EF4-FFF2-40B4-BE49-F238E27FC236}">
                      <a16:creationId xmlns:a16="http://schemas.microsoft.com/office/drawing/2014/main" id="{2D2E40BE-29E5-40BD-8D68-E2336F2F2233}"/>
                    </a:ext>
                  </a:extLst>
                </p:cNvPr>
                <p:cNvSpPr txBox="1"/>
                <p:nvPr/>
              </p:nvSpPr>
              <p:spPr>
                <a:xfrm rot="17063579">
                  <a:off x="321979" y="218297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D</a:t>
                  </a:r>
                </a:p>
              </p:txBody>
            </p:sp>
            <p:sp>
              <p:nvSpPr>
                <p:cNvPr id="1385" name="Text 242">
                  <a:extLst>
                    <a:ext uri="{FF2B5EF4-FFF2-40B4-BE49-F238E27FC236}">
                      <a16:creationId xmlns:a16="http://schemas.microsoft.com/office/drawing/2014/main" id="{65EEC27C-4D1D-49EA-BE18-0755CDE88A0B}"/>
                    </a:ext>
                  </a:extLst>
                </p:cNvPr>
                <p:cNvSpPr txBox="1"/>
                <p:nvPr/>
              </p:nvSpPr>
              <p:spPr>
                <a:xfrm rot="17137590">
                  <a:off x="355062" y="205579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386" name="Text 243">
                  <a:extLst>
                    <a:ext uri="{FF2B5EF4-FFF2-40B4-BE49-F238E27FC236}">
                      <a16:creationId xmlns:a16="http://schemas.microsoft.com/office/drawing/2014/main" id="{6A88581D-C229-4A50-84E8-18EA9DD33A4E}"/>
                    </a:ext>
                  </a:extLst>
                </p:cNvPr>
                <p:cNvSpPr txBox="1"/>
                <p:nvPr/>
              </p:nvSpPr>
              <p:spPr>
                <a:xfrm rot="17199283">
                  <a:off x="369710" y="200274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  <p:sp>
              <p:nvSpPr>
                <p:cNvPr id="1387" name="Text 244">
                  <a:extLst>
                    <a:ext uri="{FF2B5EF4-FFF2-40B4-BE49-F238E27FC236}">
                      <a16:creationId xmlns:a16="http://schemas.microsoft.com/office/drawing/2014/main" id="{40F6E023-ABD0-402C-BCB5-50EBD3B2F49F}"/>
                    </a:ext>
                  </a:extLst>
                </p:cNvPr>
                <p:cNvSpPr txBox="1"/>
                <p:nvPr/>
              </p:nvSpPr>
              <p:spPr>
                <a:xfrm rot="17282576">
                  <a:off x="398726" y="190569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p</a:t>
                  </a:r>
                </a:p>
              </p:txBody>
            </p:sp>
            <p:sp>
              <p:nvSpPr>
                <p:cNvPr id="1388" name="Text 245">
                  <a:extLst>
                    <a:ext uri="{FF2B5EF4-FFF2-40B4-BE49-F238E27FC236}">
                      <a16:creationId xmlns:a16="http://schemas.microsoft.com/office/drawing/2014/main" id="{767BC885-44F8-491D-8F7E-8CCB64843925}"/>
                    </a:ext>
                  </a:extLst>
                </p:cNvPr>
                <p:cNvSpPr txBox="1"/>
                <p:nvPr/>
              </p:nvSpPr>
              <p:spPr>
                <a:xfrm rot="17368942">
                  <a:off x="432510" y="180207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389" name="Text 246">
                  <a:extLst>
                    <a:ext uri="{FF2B5EF4-FFF2-40B4-BE49-F238E27FC236}">
                      <a16:creationId xmlns:a16="http://schemas.microsoft.com/office/drawing/2014/main" id="{3A790BD7-9479-4990-9A03-DFA8C316FB64}"/>
                    </a:ext>
                  </a:extLst>
                </p:cNvPr>
                <p:cNvSpPr txBox="1"/>
                <p:nvPr/>
              </p:nvSpPr>
              <p:spPr>
                <a:xfrm rot="17458358">
                  <a:off x="468875" y="169924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390" name="Text 247">
                  <a:extLst>
                    <a:ext uri="{FF2B5EF4-FFF2-40B4-BE49-F238E27FC236}">
                      <a16:creationId xmlns:a16="http://schemas.microsoft.com/office/drawing/2014/main" id="{731BBDA9-911C-4FDF-8E1A-3860DC954CA9}"/>
                    </a:ext>
                  </a:extLst>
                </p:cNvPr>
                <p:cNvSpPr txBox="1"/>
                <p:nvPr/>
              </p:nvSpPr>
              <p:spPr>
                <a:xfrm rot="17526155">
                  <a:off x="510702" y="159102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391" name="Text 248">
                  <a:extLst>
                    <a:ext uri="{FF2B5EF4-FFF2-40B4-BE49-F238E27FC236}">
                      <a16:creationId xmlns:a16="http://schemas.microsoft.com/office/drawing/2014/main" id="{1C613316-40D3-4D90-BD5E-7CF6F1FE8EAD}"/>
                    </a:ext>
                  </a:extLst>
                </p:cNvPr>
                <p:cNvSpPr txBox="1"/>
                <p:nvPr/>
              </p:nvSpPr>
              <p:spPr>
                <a:xfrm rot="17590834">
                  <a:off x="531232" y="153985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b</a:t>
                  </a:r>
                </a:p>
              </p:txBody>
            </p:sp>
            <p:sp>
              <p:nvSpPr>
                <p:cNvPr id="1392" name="Text 249">
                  <a:extLst>
                    <a:ext uri="{FF2B5EF4-FFF2-40B4-BE49-F238E27FC236}">
                      <a16:creationId xmlns:a16="http://schemas.microsoft.com/office/drawing/2014/main" id="{C27D2047-06DA-4AEF-89FE-61DB9A430FD1}"/>
                    </a:ext>
                  </a:extLst>
                </p:cNvPr>
                <p:cNvSpPr txBox="1"/>
                <p:nvPr/>
              </p:nvSpPr>
              <p:spPr>
                <a:xfrm rot="17655473">
                  <a:off x="574121" y="144037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393" name="Text 250">
                  <a:extLst>
                    <a:ext uri="{FF2B5EF4-FFF2-40B4-BE49-F238E27FC236}">
                      <a16:creationId xmlns:a16="http://schemas.microsoft.com/office/drawing/2014/main" id="{836DD151-C0D3-4BCB-B604-5D870E8CC5FD}"/>
                    </a:ext>
                  </a:extLst>
                </p:cNvPr>
                <p:cNvSpPr txBox="1"/>
                <p:nvPr/>
              </p:nvSpPr>
              <p:spPr>
                <a:xfrm rot="17698540">
                  <a:off x="596512" y="139070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394" name="Text 251">
                  <a:extLst>
                    <a:ext uri="{FF2B5EF4-FFF2-40B4-BE49-F238E27FC236}">
                      <a16:creationId xmlns:a16="http://schemas.microsoft.com/office/drawing/2014/main" id="{5DD08A7E-B921-4BAC-9C2A-F66308ADD443}"/>
                    </a:ext>
                  </a:extLst>
                </p:cNvPr>
                <p:cNvSpPr txBox="1"/>
                <p:nvPr/>
              </p:nvSpPr>
              <p:spPr>
                <a:xfrm rot="17741586">
                  <a:off x="619525" y="134131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395" name="Text 252">
                  <a:extLst>
                    <a:ext uri="{FF2B5EF4-FFF2-40B4-BE49-F238E27FC236}">
                      <a16:creationId xmlns:a16="http://schemas.microsoft.com/office/drawing/2014/main" id="{86A8283A-21E3-43D5-BD3A-55ACCC6A7386}"/>
                    </a:ext>
                  </a:extLst>
                </p:cNvPr>
                <p:cNvSpPr txBox="1"/>
                <p:nvPr/>
              </p:nvSpPr>
              <p:spPr>
                <a:xfrm rot="17806114">
                  <a:off x="643219" y="129153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d</a:t>
                  </a:r>
                </a:p>
              </p:txBody>
            </p:sp>
            <p:sp>
              <p:nvSpPr>
                <p:cNvPr id="1396" name="Text 253">
                  <a:extLst>
                    <a:ext uri="{FF2B5EF4-FFF2-40B4-BE49-F238E27FC236}">
                      <a16:creationId xmlns:a16="http://schemas.microsoft.com/office/drawing/2014/main" id="{F40E7940-8322-4189-95B0-D39D76DCF42F}"/>
                    </a:ext>
                  </a:extLst>
                </p:cNvPr>
                <p:cNvSpPr txBox="1"/>
                <p:nvPr/>
              </p:nvSpPr>
              <p:spPr>
                <a:xfrm rot="17889001">
                  <a:off x="692323" y="119436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397" name="Text 254">
                  <a:extLst>
                    <a:ext uri="{FF2B5EF4-FFF2-40B4-BE49-F238E27FC236}">
                      <a16:creationId xmlns:a16="http://schemas.microsoft.com/office/drawing/2014/main" id="{A330517B-19FD-4C14-9CE6-5108F2876E8D}"/>
                    </a:ext>
                  </a:extLst>
                </p:cNvPr>
                <p:cNvSpPr txBox="1"/>
                <p:nvPr/>
              </p:nvSpPr>
              <p:spPr>
                <a:xfrm rot="17971799">
                  <a:off x="740089" y="110505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d</a:t>
                  </a:r>
                </a:p>
              </p:txBody>
            </p:sp>
            <p:sp>
              <p:nvSpPr>
                <p:cNvPr id="1398" name="Text 255">
                  <a:extLst>
                    <a:ext uri="{FF2B5EF4-FFF2-40B4-BE49-F238E27FC236}">
                      <a16:creationId xmlns:a16="http://schemas.microsoft.com/office/drawing/2014/main" id="{8EEB9E73-F684-459C-9E68-E51CA738E8AE}"/>
                    </a:ext>
                  </a:extLst>
                </p:cNvPr>
                <p:cNvSpPr txBox="1"/>
                <p:nvPr/>
              </p:nvSpPr>
              <p:spPr>
                <a:xfrm rot="18033073">
                  <a:off x="793682" y="101102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399" name="Text 256">
                  <a:extLst>
                    <a:ext uri="{FF2B5EF4-FFF2-40B4-BE49-F238E27FC236}">
                      <a16:creationId xmlns:a16="http://schemas.microsoft.com/office/drawing/2014/main" id="{C4447A9B-5454-4552-A132-472FF5D7DA66}"/>
                    </a:ext>
                  </a:extLst>
                </p:cNvPr>
                <p:cNvSpPr txBox="1"/>
                <p:nvPr/>
              </p:nvSpPr>
              <p:spPr>
                <a:xfrm rot="18069813">
                  <a:off x="817425" y="97081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400" name="Text 257">
                  <a:extLst>
                    <a:ext uri="{FF2B5EF4-FFF2-40B4-BE49-F238E27FC236}">
                      <a16:creationId xmlns:a16="http://schemas.microsoft.com/office/drawing/2014/main" id="{A678CB55-572D-4D69-A415-47451EDC147B}"/>
                    </a:ext>
                  </a:extLst>
                </p:cNvPr>
                <p:cNvSpPr txBox="1"/>
                <p:nvPr/>
              </p:nvSpPr>
              <p:spPr>
                <a:xfrm rot="17094413">
                  <a:off x="532490" y="218694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d</a:t>
                  </a:r>
                </a:p>
              </p:txBody>
            </p:sp>
            <p:sp>
              <p:nvSpPr>
                <p:cNvPr id="1401" name="Text 258">
                  <a:extLst>
                    <a:ext uri="{FF2B5EF4-FFF2-40B4-BE49-F238E27FC236}">
                      <a16:creationId xmlns:a16="http://schemas.microsoft.com/office/drawing/2014/main" id="{EC2443FF-38AE-442D-B81C-0ED0BBB93F10}"/>
                    </a:ext>
                  </a:extLst>
                </p:cNvPr>
                <p:cNvSpPr txBox="1"/>
                <p:nvPr/>
              </p:nvSpPr>
              <p:spPr>
                <a:xfrm rot="17177690">
                  <a:off x="559237" y="208652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402" name="Text 259">
                  <a:extLst>
                    <a:ext uri="{FF2B5EF4-FFF2-40B4-BE49-F238E27FC236}">
                      <a16:creationId xmlns:a16="http://schemas.microsoft.com/office/drawing/2014/main" id="{592A57F6-4334-4DBA-80FE-3ACBD59E7216}"/>
                    </a:ext>
                  </a:extLst>
                </p:cNvPr>
                <p:cNvSpPr txBox="1"/>
                <p:nvPr/>
              </p:nvSpPr>
              <p:spPr>
                <a:xfrm rot="17236303">
                  <a:off x="586672" y="199343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403" name="Text 260">
                  <a:extLst>
                    <a:ext uri="{FF2B5EF4-FFF2-40B4-BE49-F238E27FC236}">
                      <a16:creationId xmlns:a16="http://schemas.microsoft.com/office/drawing/2014/main" id="{AFC09832-F7FA-4607-8B1E-E76136C06262}"/>
                    </a:ext>
                  </a:extLst>
                </p:cNvPr>
                <p:cNvSpPr txBox="1"/>
                <p:nvPr/>
              </p:nvSpPr>
              <p:spPr>
                <a:xfrm rot="17273322">
                  <a:off x="599876" y="195094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404" name="Text 261">
                  <a:extLst>
                    <a:ext uri="{FF2B5EF4-FFF2-40B4-BE49-F238E27FC236}">
                      <a16:creationId xmlns:a16="http://schemas.microsoft.com/office/drawing/2014/main" id="{33B432DF-0898-43D6-B8CA-D527DDF030E5}"/>
                    </a:ext>
                  </a:extLst>
                </p:cNvPr>
                <p:cNvSpPr txBox="1"/>
                <p:nvPr/>
              </p:nvSpPr>
              <p:spPr>
                <a:xfrm rot="17331931">
                  <a:off x="613117" y="190913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  <p:sp>
              <p:nvSpPr>
                <p:cNvPr id="1405" name="Text 262">
                  <a:extLst>
                    <a:ext uri="{FF2B5EF4-FFF2-40B4-BE49-F238E27FC236}">
                      <a16:creationId xmlns:a16="http://schemas.microsoft.com/office/drawing/2014/main" id="{2E1FD664-43EB-4C72-A592-1A8961149D75}"/>
                    </a:ext>
                  </a:extLst>
                </p:cNvPr>
                <p:cNvSpPr txBox="1"/>
                <p:nvPr/>
              </p:nvSpPr>
              <p:spPr>
                <a:xfrm rot="17418281">
                  <a:off x="644112" y="181803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u</a:t>
                  </a:r>
                </a:p>
              </p:txBody>
            </p:sp>
            <p:sp>
              <p:nvSpPr>
                <p:cNvPr id="1406" name="Text 263">
                  <a:extLst>
                    <a:ext uri="{FF2B5EF4-FFF2-40B4-BE49-F238E27FC236}">
                      <a16:creationId xmlns:a16="http://schemas.microsoft.com/office/drawing/2014/main" id="{0DFD27A9-4495-4520-9032-6730991CCC53}"/>
                    </a:ext>
                  </a:extLst>
                </p:cNvPr>
                <p:cNvSpPr txBox="1"/>
                <p:nvPr/>
              </p:nvSpPr>
              <p:spPr>
                <a:xfrm rot="17504587">
                  <a:off x="682840" y="171355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  <p:sp>
              <p:nvSpPr>
                <p:cNvPr id="1407" name="Text 264">
                  <a:extLst>
                    <a:ext uri="{FF2B5EF4-FFF2-40B4-BE49-F238E27FC236}">
                      <a16:creationId xmlns:a16="http://schemas.microsoft.com/office/drawing/2014/main" id="{064D4DFD-BEB5-4D78-BAC9-8D56954B8F8F}"/>
                    </a:ext>
                  </a:extLst>
                </p:cNvPr>
                <p:cNvSpPr txBox="1"/>
                <p:nvPr/>
              </p:nvSpPr>
              <p:spPr>
                <a:xfrm rot="17569279">
                  <a:off x="718873" y="162363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408" name="Text 265">
                  <a:extLst>
                    <a:ext uri="{FF2B5EF4-FFF2-40B4-BE49-F238E27FC236}">
                      <a16:creationId xmlns:a16="http://schemas.microsoft.com/office/drawing/2014/main" id="{E1355DD2-6B18-48FE-8CA8-E39B527DC197}"/>
                    </a:ext>
                  </a:extLst>
                </p:cNvPr>
                <p:cNvSpPr txBox="1"/>
                <p:nvPr/>
              </p:nvSpPr>
              <p:spPr>
                <a:xfrm rot="17633931">
                  <a:off x="741527" y="156928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409" name="Text 266">
                  <a:extLst>
                    <a:ext uri="{FF2B5EF4-FFF2-40B4-BE49-F238E27FC236}">
                      <a16:creationId xmlns:a16="http://schemas.microsoft.com/office/drawing/2014/main" id="{5AD8CF9F-FFAB-4F6D-A66B-D1484639E7DD}"/>
                    </a:ext>
                  </a:extLst>
                </p:cNvPr>
                <p:cNvSpPr txBox="1"/>
                <p:nvPr/>
              </p:nvSpPr>
              <p:spPr>
                <a:xfrm rot="17720066">
                  <a:off x="780399" y="148125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410" name="Text 267">
                  <a:extLst>
                    <a:ext uri="{FF2B5EF4-FFF2-40B4-BE49-F238E27FC236}">
                      <a16:creationId xmlns:a16="http://schemas.microsoft.com/office/drawing/2014/main" id="{365096F1-AC55-4912-B8E1-44E4AB1BE587}"/>
                    </a:ext>
                  </a:extLst>
                </p:cNvPr>
                <p:cNvSpPr txBox="1"/>
                <p:nvPr/>
              </p:nvSpPr>
              <p:spPr>
                <a:xfrm rot="17806114">
                  <a:off x="828141" y="138056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411" name="Text 268">
                  <a:extLst>
                    <a:ext uri="{FF2B5EF4-FFF2-40B4-BE49-F238E27FC236}">
                      <a16:creationId xmlns:a16="http://schemas.microsoft.com/office/drawing/2014/main" id="{1EB6C158-4DC9-4C72-9B36-11E1ED183BE7}"/>
                    </a:ext>
                  </a:extLst>
                </p:cNvPr>
                <p:cNvSpPr txBox="1"/>
                <p:nvPr/>
              </p:nvSpPr>
              <p:spPr>
                <a:xfrm rot="17867520">
                  <a:off x="871979" y="129407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412" name="Text 269">
                  <a:extLst>
                    <a:ext uri="{FF2B5EF4-FFF2-40B4-BE49-F238E27FC236}">
                      <a16:creationId xmlns:a16="http://schemas.microsoft.com/office/drawing/2014/main" id="{1D032675-153D-438B-B4C5-F999E2760F2E}"/>
                    </a:ext>
                  </a:extLst>
                </p:cNvPr>
                <p:cNvSpPr txBox="1"/>
                <p:nvPr/>
              </p:nvSpPr>
              <p:spPr>
                <a:xfrm rot="17928878">
                  <a:off x="895737" y="124852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413" name="Text 270">
                  <a:extLst>
                    <a:ext uri="{FF2B5EF4-FFF2-40B4-BE49-F238E27FC236}">
                      <a16:creationId xmlns:a16="http://schemas.microsoft.com/office/drawing/2014/main" id="{2510D8EF-410B-4AE2-A79F-DCF592CBBCE1}"/>
                    </a:ext>
                  </a:extLst>
                </p:cNvPr>
                <p:cNvSpPr txBox="1"/>
                <p:nvPr/>
              </p:nvSpPr>
              <p:spPr>
                <a:xfrm rot="18008569">
                  <a:off x="942190" y="116402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</p:grpSp>
          <p:grpSp>
            <p:nvGrpSpPr>
              <p:cNvPr id="1373" name="Group 271">
                <a:extLst>
                  <a:ext uri="{FF2B5EF4-FFF2-40B4-BE49-F238E27FC236}">
                    <a16:creationId xmlns:a16="http://schemas.microsoft.com/office/drawing/2014/main" id="{6865C6E5-4387-417C-89FB-7C9221822C81}"/>
                  </a:ext>
                </a:extLst>
              </p:cNvPr>
              <p:cNvGrpSpPr/>
              <p:nvPr/>
            </p:nvGrpSpPr>
            <p:grpSpPr>
              <a:xfrm>
                <a:off x="-165318" y="-1308636"/>
                <a:ext cx="9474920" cy="9474920"/>
                <a:chOff x="-165318" y="-1308636"/>
                <a:chExt cx="9474920" cy="9474920"/>
              </a:xfrm>
            </p:grpSpPr>
            <p:sp>
              <p:nvSpPr>
                <p:cNvPr id="1374" name="ArcArrow">
                  <a:extLst>
                    <a:ext uri="{FF2B5EF4-FFF2-40B4-BE49-F238E27FC236}">
                      <a16:creationId xmlns:a16="http://schemas.microsoft.com/office/drawing/2014/main" id="{6417B008-CB6A-402F-B572-703EE3BFAF4D}"/>
                    </a:ext>
                  </a:extLst>
                </p:cNvPr>
                <p:cNvSpPr/>
                <p:nvPr/>
              </p:nvSpPr>
              <p:spPr>
                <a:xfrm>
                  <a:off x="-165318" y="-1308636"/>
                  <a:ext cx="9474920" cy="94749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74920" h="9474920">
                      <a:moveTo>
                        <a:pt x="1387570" y="1387570"/>
                      </a:moveTo>
                      <a:cubicBezTo>
                        <a:pt x="2244882" y="530258"/>
                        <a:pt x="3429247" y="0"/>
                        <a:pt x="4737460" y="0"/>
                      </a:cubicBezTo>
                      <a:lnTo>
                        <a:pt x="4737460" y="4737460"/>
                      </a:lnTo>
                      <a:lnTo>
                        <a:pt x="1387570" y="1387570"/>
                      </a:lnTo>
                      <a:close/>
                    </a:path>
                  </a:pathLst>
                </a:custGeom>
                <a:solidFill>
                  <a:srgbClr val="004234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375" name="Text 272">
                  <a:extLst>
                    <a:ext uri="{FF2B5EF4-FFF2-40B4-BE49-F238E27FC236}">
                      <a16:creationId xmlns:a16="http://schemas.microsoft.com/office/drawing/2014/main" id="{AFF906CA-E793-4575-BE96-62B06B30827C}"/>
                    </a:ext>
                  </a:extLst>
                </p:cNvPr>
                <p:cNvSpPr txBox="1"/>
                <p:nvPr/>
              </p:nvSpPr>
              <p:spPr>
                <a:xfrm rot="19894607">
                  <a:off x="2466497" y="-53264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S</a:t>
                  </a:r>
                </a:p>
              </p:txBody>
            </p:sp>
            <p:sp>
              <p:nvSpPr>
                <p:cNvPr id="1376" name="Text 273">
                  <a:extLst>
                    <a:ext uri="{FF2B5EF4-FFF2-40B4-BE49-F238E27FC236}">
                      <a16:creationId xmlns:a16="http://schemas.microsoft.com/office/drawing/2014/main" id="{A188CC21-57E9-498D-9B33-F63349844F55}"/>
                    </a:ext>
                  </a:extLst>
                </p:cNvPr>
                <p:cNvSpPr txBox="1"/>
                <p:nvPr/>
              </p:nvSpPr>
              <p:spPr>
                <a:xfrm rot="20029698">
                  <a:off x="2620314" y="-61572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377" name="Text 274">
                  <a:extLst>
                    <a:ext uri="{FF2B5EF4-FFF2-40B4-BE49-F238E27FC236}">
                      <a16:creationId xmlns:a16="http://schemas.microsoft.com/office/drawing/2014/main" id="{1BFB5308-5BF2-421F-BCEB-BFCA43B12820}"/>
                    </a:ext>
                  </a:extLst>
                </p:cNvPr>
                <p:cNvSpPr txBox="1"/>
                <p:nvPr/>
              </p:nvSpPr>
              <p:spPr>
                <a:xfrm rot="20152703">
                  <a:off x="2763621" y="-68600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378" name="Text 275">
                  <a:extLst>
                    <a:ext uri="{FF2B5EF4-FFF2-40B4-BE49-F238E27FC236}">
                      <a16:creationId xmlns:a16="http://schemas.microsoft.com/office/drawing/2014/main" id="{04003A0F-B351-45F5-81A6-A781B0BC5FE5}"/>
                    </a:ext>
                  </a:extLst>
                </p:cNvPr>
                <p:cNvSpPr txBox="1"/>
                <p:nvPr/>
              </p:nvSpPr>
              <p:spPr>
                <a:xfrm rot="20238904">
                  <a:off x="2895609" y="-74458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379" name="Text 276">
                  <a:extLst>
                    <a:ext uri="{FF2B5EF4-FFF2-40B4-BE49-F238E27FC236}">
                      <a16:creationId xmlns:a16="http://schemas.microsoft.com/office/drawing/2014/main" id="{4C572ECA-BFEC-4DC9-BE33-118CBB390693}"/>
                    </a:ext>
                  </a:extLst>
                </p:cNvPr>
                <p:cNvSpPr txBox="1"/>
                <p:nvPr/>
              </p:nvSpPr>
              <p:spPr>
                <a:xfrm rot="20325173">
                  <a:off x="2958544" y="-77140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380" name="Text 277">
                  <a:extLst>
                    <a:ext uri="{FF2B5EF4-FFF2-40B4-BE49-F238E27FC236}">
                      <a16:creationId xmlns:a16="http://schemas.microsoft.com/office/drawing/2014/main" id="{EF78D168-E806-44DF-ABF6-CF9F49C846CE}"/>
                    </a:ext>
                  </a:extLst>
                </p:cNvPr>
                <p:cNvSpPr txBox="1"/>
                <p:nvPr/>
              </p:nvSpPr>
              <p:spPr>
                <a:xfrm rot="20411496">
                  <a:off x="3093302" y="-823285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381" name="Text 278">
                  <a:extLst>
                    <a:ext uri="{FF2B5EF4-FFF2-40B4-BE49-F238E27FC236}">
                      <a16:creationId xmlns:a16="http://schemas.microsoft.com/office/drawing/2014/main" id="{07B4A038-D421-4533-B60D-5E01A4D33E65}"/>
                    </a:ext>
                  </a:extLst>
                </p:cNvPr>
                <p:cNvSpPr txBox="1"/>
                <p:nvPr/>
              </p:nvSpPr>
              <p:spPr>
                <a:xfrm rot="20497856">
                  <a:off x="3157502" y="-846919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382" name="Text 279">
                  <a:extLst>
                    <a:ext uri="{FF2B5EF4-FFF2-40B4-BE49-F238E27FC236}">
                      <a16:creationId xmlns:a16="http://schemas.microsoft.com/office/drawing/2014/main" id="{74DBCCC8-A043-48EA-A374-A9A765EB1307}"/>
                    </a:ext>
                  </a:extLst>
                </p:cNvPr>
                <p:cNvSpPr txBox="1"/>
                <p:nvPr/>
              </p:nvSpPr>
              <p:spPr>
                <a:xfrm rot="20615082">
                  <a:off x="3294560" y="-892431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s</a:t>
                  </a:r>
                </a:p>
              </p:txBody>
            </p:sp>
          </p:grpSp>
        </p:grpSp>
        <p:grpSp>
          <p:nvGrpSpPr>
            <p:cNvPr id="1111" name="Circle">
              <a:extLst>
                <a:ext uri="{FF2B5EF4-FFF2-40B4-BE49-F238E27FC236}">
                  <a16:creationId xmlns:a16="http://schemas.microsoft.com/office/drawing/2014/main" id="{4F7632BE-0D27-4753-8897-C03CC9BDEE4B}"/>
                </a:ext>
              </a:extLst>
            </p:cNvPr>
            <p:cNvGrpSpPr/>
            <p:nvPr/>
          </p:nvGrpSpPr>
          <p:grpSpPr>
            <a:xfrm rot="1314000">
              <a:off x="165246" y="257481"/>
              <a:ext cx="12100816" cy="9672542"/>
              <a:chOff x="667642" y="-475676"/>
              <a:chExt cx="12100816" cy="9672542"/>
            </a:xfrm>
          </p:grpSpPr>
          <p:grpSp>
            <p:nvGrpSpPr>
              <p:cNvPr id="1285" name="Group 280">
                <a:extLst>
                  <a:ext uri="{FF2B5EF4-FFF2-40B4-BE49-F238E27FC236}">
                    <a16:creationId xmlns:a16="http://schemas.microsoft.com/office/drawing/2014/main" id="{EEC63D66-2169-466F-8B5C-BBC6887B18C6}"/>
                  </a:ext>
                </a:extLst>
              </p:cNvPr>
              <p:cNvGrpSpPr/>
              <p:nvPr/>
            </p:nvGrpSpPr>
            <p:grpSpPr>
              <a:xfrm>
                <a:off x="667642" y="-475296"/>
                <a:ext cx="7809000" cy="7809000"/>
                <a:chOff x="667642" y="-475296"/>
                <a:chExt cx="7809000" cy="7809000"/>
              </a:xfrm>
            </p:grpSpPr>
            <p:sp>
              <p:nvSpPr>
                <p:cNvPr id="1354" name="ArcArrow">
                  <a:extLst>
                    <a:ext uri="{FF2B5EF4-FFF2-40B4-BE49-F238E27FC236}">
                      <a16:creationId xmlns:a16="http://schemas.microsoft.com/office/drawing/2014/main" id="{FA17725C-B55E-4EBF-A853-2E22F3E60FC8}"/>
                    </a:ext>
                  </a:extLst>
                </p:cNvPr>
                <p:cNvSpPr/>
                <p:nvPr/>
              </p:nvSpPr>
              <p:spPr>
                <a:xfrm>
                  <a:off x="667642" y="-475296"/>
                  <a:ext cx="7809000" cy="7809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09000" h="7809000">
                      <a:moveTo>
                        <a:pt x="3904500" y="0"/>
                      </a:moveTo>
                      <a:cubicBezTo>
                        <a:pt x="4982698" y="0"/>
                        <a:pt x="5958823" y="437026"/>
                        <a:pt x="6665398" y="1143602"/>
                      </a:cubicBezTo>
                      <a:lnTo>
                        <a:pt x="3904500" y="3904500"/>
                      </a:lnTo>
                      <a:lnTo>
                        <a:pt x="3904500" y="0"/>
                      </a:lnTo>
                      <a:close/>
                    </a:path>
                  </a:pathLst>
                </a:custGeom>
                <a:solidFill>
                  <a:srgbClr val="EBBBC8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355" name="Text 281">
                  <a:extLst>
                    <a:ext uri="{FF2B5EF4-FFF2-40B4-BE49-F238E27FC236}">
                      <a16:creationId xmlns:a16="http://schemas.microsoft.com/office/drawing/2014/main" id="{C40E42B6-E07C-4287-AEED-E0D83A5F1E75}"/>
                    </a:ext>
                  </a:extLst>
                </p:cNvPr>
                <p:cNvSpPr txBox="1"/>
                <p:nvPr/>
              </p:nvSpPr>
              <p:spPr>
                <a:xfrm rot="869152">
                  <a:off x="5370617" y="-156751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R</a:t>
                  </a:r>
                </a:p>
              </p:txBody>
            </p:sp>
            <p:sp>
              <p:nvSpPr>
                <p:cNvPr id="1356" name="Text 282">
                  <a:extLst>
                    <a:ext uri="{FF2B5EF4-FFF2-40B4-BE49-F238E27FC236}">
                      <a16:creationId xmlns:a16="http://schemas.microsoft.com/office/drawing/2014/main" id="{8C9DABAD-AFC0-4551-8F26-EF1497853162}"/>
                    </a:ext>
                  </a:extLst>
                </p:cNvPr>
                <p:cNvSpPr txBox="1"/>
                <p:nvPr/>
              </p:nvSpPr>
              <p:spPr>
                <a:xfrm rot="984225">
                  <a:off x="5495651" y="-124186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357" name="Text 283">
                  <a:extLst>
                    <a:ext uri="{FF2B5EF4-FFF2-40B4-BE49-F238E27FC236}">
                      <a16:creationId xmlns:a16="http://schemas.microsoft.com/office/drawing/2014/main" id="{7681DA60-22F4-4939-B673-E7E1E0B8DEC9}"/>
                    </a:ext>
                  </a:extLst>
                </p:cNvPr>
                <p:cNvSpPr txBox="1"/>
                <p:nvPr/>
              </p:nvSpPr>
              <p:spPr>
                <a:xfrm rot="1091653">
                  <a:off x="5590476" y="-96395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358" name="Text 284">
                  <a:extLst>
                    <a:ext uri="{FF2B5EF4-FFF2-40B4-BE49-F238E27FC236}">
                      <a16:creationId xmlns:a16="http://schemas.microsoft.com/office/drawing/2014/main" id="{3666B47D-092A-4429-A50D-E06125EC61A0}"/>
                    </a:ext>
                  </a:extLst>
                </p:cNvPr>
                <p:cNvSpPr txBox="1"/>
                <p:nvPr/>
              </p:nvSpPr>
              <p:spPr>
                <a:xfrm rot="1202893">
                  <a:off x="5698763" y="-60738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d</a:t>
                  </a:r>
                </a:p>
              </p:txBody>
            </p:sp>
            <p:sp>
              <p:nvSpPr>
                <p:cNvPr id="1359" name="Text 285">
                  <a:extLst>
                    <a:ext uri="{FF2B5EF4-FFF2-40B4-BE49-F238E27FC236}">
                      <a16:creationId xmlns:a16="http://schemas.microsoft.com/office/drawing/2014/main" id="{588C2BEF-5670-47E4-B3E6-B52305A85049}"/>
                    </a:ext>
                  </a:extLst>
                </p:cNvPr>
                <p:cNvSpPr txBox="1"/>
                <p:nvPr/>
              </p:nvSpPr>
              <p:spPr>
                <a:xfrm rot="1283408">
                  <a:off x="5798612" y="-2397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360" name="Text 286">
                  <a:extLst>
                    <a:ext uri="{FF2B5EF4-FFF2-40B4-BE49-F238E27FC236}">
                      <a16:creationId xmlns:a16="http://schemas.microsoft.com/office/drawing/2014/main" id="{85322F09-E77D-482E-ACBA-FE153235D8EA}"/>
                    </a:ext>
                  </a:extLst>
                </p:cNvPr>
                <p:cNvSpPr txBox="1"/>
                <p:nvPr/>
              </p:nvSpPr>
              <p:spPr>
                <a:xfrm rot="1383024">
                  <a:off x="5848400" y="-5176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m</a:t>
                  </a:r>
                </a:p>
              </p:txBody>
            </p:sp>
            <p:sp>
              <p:nvSpPr>
                <p:cNvPr id="1361" name="Text 287">
                  <a:extLst>
                    <a:ext uri="{FF2B5EF4-FFF2-40B4-BE49-F238E27FC236}">
                      <a16:creationId xmlns:a16="http://schemas.microsoft.com/office/drawing/2014/main" id="{4E1D94FF-ED3C-4744-95DF-E0346E87C642}"/>
                    </a:ext>
                  </a:extLst>
                </p:cNvPr>
                <p:cNvSpPr txBox="1"/>
                <p:nvPr/>
              </p:nvSpPr>
              <p:spPr>
                <a:xfrm rot="1482545">
                  <a:off x="5981010" y="5197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362" name="Text 288">
                  <a:extLst>
                    <a:ext uri="{FF2B5EF4-FFF2-40B4-BE49-F238E27FC236}">
                      <a16:creationId xmlns:a16="http://schemas.microsoft.com/office/drawing/2014/main" id="{4FC02002-63AF-463A-B763-ADDA81CDE8B9}"/>
                    </a:ext>
                  </a:extLst>
                </p:cNvPr>
                <p:cNvSpPr txBox="1"/>
                <p:nvPr/>
              </p:nvSpPr>
              <p:spPr>
                <a:xfrm rot="1559025">
                  <a:off x="6029451" y="7398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363" name="Text 289">
                  <a:extLst>
                    <a:ext uri="{FF2B5EF4-FFF2-40B4-BE49-F238E27FC236}">
                      <a16:creationId xmlns:a16="http://schemas.microsoft.com/office/drawing/2014/main" id="{ED8433DD-9EDF-444F-84EC-1104BEA66192}"/>
                    </a:ext>
                  </a:extLst>
                </p:cNvPr>
                <p:cNvSpPr txBox="1"/>
                <p:nvPr/>
              </p:nvSpPr>
              <p:spPr>
                <a:xfrm rot="1665977">
                  <a:off x="6118325" y="11716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364" name="Text 290">
                  <a:extLst>
                    <a:ext uri="{FF2B5EF4-FFF2-40B4-BE49-F238E27FC236}">
                      <a16:creationId xmlns:a16="http://schemas.microsoft.com/office/drawing/2014/main" id="{CAF2B9EC-F1C5-43AD-BF04-8F2D3A999278}"/>
                    </a:ext>
                  </a:extLst>
                </p:cNvPr>
                <p:cNvSpPr txBox="1"/>
                <p:nvPr/>
              </p:nvSpPr>
              <p:spPr>
                <a:xfrm rot="1753721">
                  <a:off x="6219042" y="17057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365" name="Text 291">
                  <a:extLst>
                    <a:ext uri="{FF2B5EF4-FFF2-40B4-BE49-F238E27FC236}">
                      <a16:creationId xmlns:a16="http://schemas.microsoft.com/office/drawing/2014/main" id="{008661BF-77B2-4B64-AF19-842243B03092}"/>
                    </a:ext>
                  </a:extLst>
                </p:cNvPr>
                <p:cNvSpPr txBox="1"/>
                <p:nvPr/>
              </p:nvSpPr>
              <p:spPr>
                <a:xfrm rot="1837556">
                  <a:off x="6272243" y="20002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</p:grpSp>
          <p:grpSp>
            <p:nvGrpSpPr>
              <p:cNvPr id="1286" name="Group 292">
                <a:extLst>
                  <a:ext uri="{FF2B5EF4-FFF2-40B4-BE49-F238E27FC236}">
                    <a16:creationId xmlns:a16="http://schemas.microsoft.com/office/drawing/2014/main" id="{44595E7D-9F49-4E86-89B4-32740EB7A7D4}"/>
                  </a:ext>
                </a:extLst>
              </p:cNvPr>
              <p:cNvGrpSpPr/>
              <p:nvPr/>
            </p:nvGrpSpPr>
            <p:grpSpPr>
              <a:xfrm>
                <a:off x="667642" y="-475296"/>
                <a:ext cx="7809000" cy="7809000"/>
                <a:chOff x="667642" y="-475296"/>
                <a:chExt cx="7809000" cy="7809000"/>
              </a:xfrm>
            </p:grpSpPr>
            <p:sp>
              <p:nvSpPr>
                <p:cNvPr id="1337" name="ArcArrow">
                  <a:extLst>
                    <a:ext uri="{FF2B5EF4-FFF2-40B4-BE49-F238E27FC236}">
                      <a16:creationId xmlns:a16="http://schemas.microsoft.com/office/drawing/2014/main" id="{D2399A91-6CCE-4925-8645-8DBEA4F40151}"/>
                    </a:ext>
                  </a:extLst>
                </p:cNvPr>
                <p:cNvSpPr/>
                <p:nvPr/>
              </p:nvSpPr>
              <p:spPr>
                <a:xfrm>
                  <a:off x="667642" y="-475296"/>
                  <a:ext cx="7809000" cy="7809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09000" h="7809000">
                      <a:moveTo>
                        <a:pt x="6665398" y="1143602"/>
                      </a:moveTo>
                      <a:cubicBezTo>
                        <a:pt x="7371974" y="1850177"/>
                        <a:pt x="7809000" y="2826302"/>
                        <a:pt x="7809000" y="3904500"/>
                      </a:cubicBezTo>
                      <a:lnTo>
                        <a:pt x="3904500" y="3904500"/>
                      </a:lnTo>
                      <a:lnTo>
                        <a:pt x="6665398" y="1143602"/>
                      </a:lnTo>
                      <a:close/>
                    </a:path>
                  </a:pathLst>
                </a:custGeom>
                <a:solidFill>
                  <a:srgbClr val="EBBBC8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338" name="Text 293">
                  <a:extLst>
                    <a:ext uri="{FF2B5EF4-FFF2-40B4-BE49-F238E27FC236}">
                      <a16:creationId xmlns:a16="http://schemas.microsoft.com/office/drawing/2014/main" id="{B41AA4CA-D564-4BE7-9B37-80306AE63767}"/>
                    </a:ext>
                  </a:extLst>
                </p:cNvPr>
                <p:cNvSpPr txBox="1"/>
                <p:nvPr/>
              </p:nvSpPr>
              <p:spPr>
                <a:xfrm rot="3835435">
                  <a:off x="7723767" y="160714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339" name="Text 294">
                  <a:extLst>
                    <a:ext uri="{FF2B5EF4-FFF2-40B4-BE49-F238E27FC236}">
                      <a16:creationId xmlns:a16="http://schemas.microsoft.com/office/drawing/2014/main" id="{319496B4-0FAD-44D0-88E7-2E61536FB90A}"/>
                    </a:ext>
                  </a:extLst>
                </p:cNvPr>
                <p:cNvSpPr txBox="1"/>
                <p:nvPr/>
              </p:nvSpPr>
              <p:spPr>
                <a:xfrm rot="3942518">
                  <a:off x="7775135" y="171249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  <p:sp>
              <p:nvSpPr>
                <p:cNvPr id="1340" name="Text 295">
                  <a:extLst>
                    <a:ext uri="{FF2B5EF4-FFF2-40B4-BE49-F238E27FC236}">
                      <a16:creationId xmlns:a16="http://schemas.microsoft.com/office/drawing/2014/main" id="{86C34875-2A51-4866-80D8-F26310E49958}"/>
                    </a:ext>
                  </a:extLst>
                </p:cNvPr>
                <p:cNvSpPr txBox="1"/>
                <p:nvPr/>
              </p:nvSpPr>
              <p:spPr>
                <a:xfrm rot="4022914">
                  <a:off x="7816538" y="180483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341" name="Text 296">
                  <a:extLst>
                    <a:ext uri="{FF2B5EF4-FFF2-40B4-BE49-F238E27FC236}">
                      <a16:creationId xmlns:a16="http://schemas.microsoft.com/office/drawing/2014/main" id="{0DF3E222-FB96-4873-B982-152BEA42B028}"/>
                    </a:ext>
                  </a:extLst>
                </p:cNvPr>
                <p:cNvSpPr txBox="1"/>
                <p:nvPr/>
              </p:nvSpPr>
              <p:spPr>
                <a:xfrm rot="4080378">
                  <a:off x="7840874" y="186241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342" name="Text 297">
                  <a:extLst>
                    <a:ext uri="{FF2B5EF4-FFF2-40B4-BE49-F238E27FC236}">
                      <a16:creationId xmlns:a16="http://schemas.microsoft.com/office/drawing/2014/main" id="{435925AE-312D-43FD-B18C-A53827670942}"/>
                    </a:ext>
                  </a:extLst>
                </p:cNvPr>
                <p:cNvSpPr txBox="1"/>
                <p:nvPr/>
              </p:nvSpPr>
              <p:spPr>
                <a:xfrm rot="4134035">
                  <a:off x="7861386" y="191323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343" name="Text 298">
                  <a:extLst>
                    <a:ext uri="{FF2B5EF4-FFF2-40B4-BE49-F238E27FC236}">
                      <a16:creationId xmlns:a16="http://schemas.microsoft.com/office/drawing/2014/main" id="{972A90C1-08FA-4023-9B9C-C540552BB9D3}"/>
                    </a:ext>
                  </a:extLst>
                </p:cNvPr>
                <p:cNvSpPr txBox="1"/>
                <p:nvPr/>
              </p:nvSpPr>
              <p:spPr>
                <a:xfrm rot="4214558">
                  <a:off x="7881670" y="196501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344" name="Text 299">
                  <a:extLst>
                    <a:ext uri="{FF2B5EF4-FFF2-40B4-BE49-F238E27FC236}">
                      <a16:creationId xmlns:a16="http://schemas.microsoft.com/office/drawing/2014/main" id="{3C2A2413-DE92-4F3E-87E3-618BF19A4990}"/>
                    </a:ext>
                  </a:extLst>
                </p:cNvPr>
                <p:cNvSpPr txBox="1"/>
                <p:nvPr/>
              </p:nvSpPr>
              <p:spPr>
                <a:xfrm rot="4291277">
                  <a:off x="7918068" y="206743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345" name="Text 300">
                  <a:extLst>
                    <a:ext uri="{FF2B5EF4-FFF2-40B4-BE49-F238E27FC236}">
                      <a16:creationId xmlns:a16="http://schemas.microsoft.com/office/drawing/2014/main" id="{90C3CCB8-411E-45A3-8C09-AC62B62672ED}"/>
                    </a:ext>
                  </a:extLst>
                </p:cNvPr>
                <p:cNvSpPr txBox="1"/>
                <p:nvPr/>
              </p:nvSpPr>
              <p:spPr>
                <a:xfrm rot="3675072">
                  <a:off x="7465823" y="156115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346" name="Text 301">
                  <a:extLst>
                    <a:ext uri="{FF2B5EF4-FFF2-40B4-BE49-F238E27FC236}">
                      <a16:creationId xmlns:a16="http://schemas.microsoft.com/office/drawing/2014/main" id="{08F297BE-2D7C-4FA8-90B5-1FA7EF501487}"/>
                    </a:ext>
                  </a:extLst>
                </p:cNvPr>
                <p:cNvSpPr txBox="1"/>
                <p:nvPr/>
              </p:nvSpPr>
              <p:spPr>
                <a:xfrm rot="3785764">
                  <a:off x="7519064" y="165821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d</a:t>
                  </a:r>
                </a:p>
              </p:txBody>
            </p:sp>
            <p:sp>
              <p:nvSpPr>
                <p:cNvPr id="1347" name="Text 302">
                  <a:extLst>
                    <a:ext uri="{FF2B5EF4-FFF2-40B4-BE49-F238E27FC236}">
                      <a16:creationId xmlns:a16="http://schemas.microsoft.com/office/drawing/2014/main" id="{51DEFAFE-451A-4B54-BA59-4AEF53B3818C}"/>
                    </a:ext>
                  </a:extLst>
                </p:cNvPr>
                <p:cNvSpPr txBox="1"/>
                <p:nvPr/>
              </p:nvSpPr>
              <p:spPr>
                <a:xfrm rot="3896609">
                  <a:off x="7565819" y="175010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u</a:t>
                  </a:r>
                </a:p>
              </p:txBody>
            </p:sp>
            <p:sp>
              <p:nvSpPr>
                <p:cNvPr id="1348" name="Text 303">
                  <a:extLst>
                    <a:ext uri="{FF2B5EF4-FFF2-40B4-BE49-F238E27FC236}">
                      <a16:creationId xmlns:a16="http://schemas.microsoft.com/office/drawing/2014/main" id="{EDF12920-B81C-4720-B6DA-BE17B65F05C7}"/>
                    </a:ext>
                  </a:extLst>
                </p:cNvPr>
                <p:cNvSpPr txBox="1"/>
                <p:nvPr/>
              </p:nvSpPr>
              <p:spPr>
                <a:xfrm rot="4003766">
                  <a:off x="7612688" y="185051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349" name="Text 304">
                  <a:extLst>
                    <a:ext uri="{FF2B5EF4-FFF2-40B4-BE49-F238E27FC236}">
                      <a16:creationId xmlns:a16="http://schemas.microsoft.com/office/drawing/2014/main" id="{4B3C811F-A42C-4108-A0A3-096B97D4D826}"/>
                    </a:ext>
                  </a:extLst>
                </p:cNvPr>
                <p:cNvSpPr txBox="1"/>
                <p:nvPr/>
              </p:nvSpPr>
              <p:spPr>
                <a:xfrm rot="4103371">
                  <a:off x="7650588" y="193853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350" name="Text 305">
                  <a:extLst>
                    <a:ext uri="{FF2B5EF4-FFF2-40B4-BE49-F238E27FC236}">
                      <a16:creationId xmlns:a16="http://schemas.microsoft.com/office/drawing/2014/main" id="{F6B91050-82A4-4928-9136-8A71157B696C}"/>
                    </a:ext>
                  </a:extLst>
                </p:cNvPr>
                <p:cNvSpPr txBox="1"/>
                <p:nvPr/>
              </p:nvSpPr>
              <p:spPr>
                <a:xfrm rot="4183878">
                  <a:off x="7685909" y="202823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351" name="Text 306">
                  <a:extLst>
                    <a:ext uri="{FF2B5EF4-FFF2-40B4-BE49-F238E27FC236}">
                      <a16:creationId xmlns:a16="http://schemas.microsoft.com/office/drawing/2014/main" id="{38135DAE-61DD-410D-A9AA-EE320048802E}"/>
                    </a:ext>
                  </a:extLst>
                </p:cNvPr>
                <p:cNvSpPr txBox="1"/>
                <p:nvPr/>
              </p:nvSpPr>
              <p:spPr>
                <a:xfrm rot="4241407">
                  <a:off x="7706363" y="208366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352" name="Text 307">
                  <a:extLst>
                    <a:ext uri="{FF2B5EF4-FFF2-40B4-BE49-F238E27FC236}">
                      <a16:creationId xmlns:a16="http://schemas.microsoft.com/office/drawing/2014/main" id="{7EC74F22-1CE5-4328-AF47-E46FFF8FA154}"/>
                    </a:ext>
                  </a:extLst>
                </p:cNvPr>
                <p:cNvSpPr txBox="1"/>
                <p:nvPr/>
              </p:nvSpPr>
              <p:spPr>
                <a:xfrm rot="4318132">
                  <a:off x="7723463" y="213162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v</a:t>
                  </a:r>
                </a:p>
              </p:txBody>
            </p:sp>
            <p:sp>
              <p:nvSpPr>
                <p:cNvPr id="1353" name="Text 308">
                  <a:extLst>
                    <a:ext uri="{FF2B5EF4-FFF2-40B4-BE49-F238E27FC236}">
                      <a16:creationId xmlns:a16="http://schemas.microsoft.com/office/drawing/2014/main" id="{AD00A708-64CF-4A18-9935-99F68C42F282}"/>
                    </a:ext>
                  </a:extLst>
                </p:cNvPr>
                <p:cNvSpPr txBox="1"/>
                <p:nvPr/>
              </p:nvSpPr>
              <p:spPr>
                <a:xfrm rot="4421723">
                  <a:off x="7753189" y="222260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</p:grpSp>
          <p:sp>
            <p:nvSpPr>
              <p:cNvPr id="1287" name="ArcArrow">
                <a:extLst>
                  <a:ext uri="{FF2B5EF4-FFF2-40B4-BE49-F238E27FC236}">
                    <a16:creationId xmlns:a16="http://schemas.microsoft.com/office/drawing/2014/main" id="{D9FE2A97-84EA-41AC-8492-9611463C9F83}"/>
                  </a:ext>
                </a:extLst>
              </p:cNvPr>
              <p:cNvSpPr/>
              <p:nvPr/>
            </p:nvSpPr>
            <p:spPr>
              <a:xfrm>
                <a:off x="4959458" y="1387866"/>
                <a:ext cx="7809000" cy="7809000"/>
              </a:xfrm>
              <a:custGeom>
                <a:avLst/>
                <a:gdLst/>
                <a:ahLst/>
                <a:cxnLst/>
                <a:rect l="0" t="0" r="0" b="0"/>
                <a:pathLst>
                  <a:path w="7809000" h="7809000">
                    <a:moveTo>
                      <a:pt x="7809000" y="3904500"/>
                    </a:moveTo>
                    <a:cubicBezTo>
                      <a:pt x="7809000" y="4982698"/>
                      <a:pt x="7371974" y="5958823"/>
                      <a:pt x="6665398" y="6665398"/>
                    </a:cubicBezTo>
                    <a:lnTo>
                      <a:pt x="3904500" y="3904500"/>
                    </a:lnTo>
                    <a:lnTo>
                      <a:pt x="7809000" y="3904500"/>
                    </a:lnTo>
                    <a:close/>
                  </a:path>
                </a:pathLst>
              </a:custGeom>
              <a:solidFill>
                <a:srgbClr val="FFFFFF"/>
              </a:solidFill>
              <a:ln w="15200" cap="flat">
                <a:solidFill>
                  <a:srgbClr val="FFFFFF"/>
                </a:solidFill>
                <a:bevel/>
              </a:ln>
            </p:spPr>
          </p:sp>
          <p:sp>
            <p:nvSpPr>
              <p:cNvPr id="1288" name="ArcArrow">
                <a:extLst>
                  <a:ext uri="{FF2B5EF4-FFF2-40B4-BE49-F238E27FC236}">
                    <a16:creationId xmlns:a16="http://schemas.microsoft.com/office/drawing/2014/main" id="{10C99DF5-CDB9-426D-8978-A426ECD45CA8}"/>
                  </a:ext>
                </a:extLst>
              </p:cNvPr>
              <p:cNvSpPr/>
              <p:nvPr/>
            </p:nvSpPr>
            <p:spPr>
              <a:xfrm>
                <a:off x="667642" y="-475296"/>
                <a:ext cx="7809000" cy="7809000"/>
              </a:xfrm>
              <a:custGeom>
                <a:avLst/>
                <a:gdLst/>
                <a:ahLst/>
                <a:cxnLst/>
                <a:rect l="0" t="0" r="0" b="0"/>
                <a:pathLst>
                  <a:path w="7809000" h="7809000">
                    <a:moveTo>
                      <a:pt x="6665398" y="6665398"/>
                    </a:moveTo>
                    <a:cubicBezTo>
                      <a:pt x="5958823" y="7371974"/>
                      <a:pt x="4982698" y="7809000"/>
                      <a:pt x="3904500" y="7809000"/>
                    </a:cubicBezTo>
                    <a:lnTo>
                      <a:pt x="3904500" y="3904500"/>
                    </a:lnTo>
                    <a:lnTo>
                      <a:pt x="6665398" y="6665398"/>
                    </a:lnTo>
                    <a:close/>
                  </a:path>
                </a:pathLst>
              </a:custGeom>
              <a:solidFill>
                <a:srgbClr val="FFFFFF"/>
              </a:solidFill>
              <a:ln w="15200" cap="flat">
                <a:solidFill>
                  <a:srgbClr val="FFFFFF"/>
                </a:solidFill>
                <a:bevel/>
              </a:ln>
            </p:spPr>
          </p:sp>
          <p:sp>
            <p:nvSpPr>
              <p:cNvPr id="1289" name="ArcArrow">
                <a:extLst>
                  <a:ext uri="{FF2B5EF4-FFF2-40B4-BE49-F238E27FC236}">
                    <a16:creationId xmlns:a16="http://schemas.microsoft.com/office/drawing/2014/main" id="{8CA00488-9AC7-4827-A4BD-A3409935340D}"/>
                  </a:ext>
                </a:extLst>
              </p:cNvPr>
              <p:cNvSpPr/>
              <p:nvPr/>
            </p:nvSpPr>
            <p:spPr>
              <a:xfrm>
                <a:off x="667642" y="-475296"/>
                <a:ext cx="7809000" cy="7809000"/>
              </a:xfrm>
              <a:custGeom>
                <a:avLst/>
                <a:gdLst/>
                <a:ahLst/>
                <a:cxnLst/>
                <a:rect l="0" t="0" r="0" b="0"/>
                <a:pathLst>
                  <a:path w="7809000" h="7809000">
                    <a:moveTo>
                      <a:pt x="3904500" y="7809000"/>
                    </a:moveTo>
                    <a:cubicBezTo>
                      <a:pt x="2826302" y="7809000"/>
                      <a:pt x="1850177" y="7371974"/>
                      <a:pt x="1143602" y="6665398"/>
                    </a:cubicBezTo>
                    <a:lnTo>
                      <a:pt x="3904500" y="3904500"/>
                    </a:lnTo>
                    <a:lnTo>
                      <a:pt x="3904500" y="7809000"/>
                    </a:lnTo>
                    <a:close/>
                  </a:path>
                </a:pathLst>
              </a:custGeom>
              <a:solidFill>
                <a:srgbClr val="FFFFFF"/>
              </a:solidFill>
              <a:ln w="15200" cap="flat">
                <a:solidFill>
                  <a:srgbClr val="FFFFFF"/>
                </a:solidFill>
                <a:bevel/>
              </a:ln>
            </p:spPr>
          </p:sp>
          <p:grpSp>
            <p:nvGrpSpPr>
              <p:cNvPr id="1290" name="Group 309">
                <a:extLst>
                  <a:ext uri="{FF2B5EF4-FFF2-40B4-BE49-F238E27FC236}">
                    <a16:creationId xmlns:a16="http://schemas.microsoft.com/office/drawing/2014/main" id="{CA97A41A-CD29-4EE7-8EC2-E0E2CB29FB70}"/>
                  </a:ext>
                </a:extLst>
              </p:cNvPr>
              <p:cNvGrpSpPr/>
              <p:nvPr/>
            </p:nvGrpSpPr>
            <p:grpSpPr>
              <a:xfrm>
                <a:off x="667642" y="-475296"/>
                <a:ext cx="7809000" cy="7809000"/>
                <a:chOff x="667642" y="-475296"/>
                <a:chExt cx="7809000" cy="7809000"/>
              </a:xfrm>
            </p:grpSpPr>
            <p:sp>
              <p:nvSpPr>
                <p:cNvPr id="1325" name="ArcArrow">
                  <a:extLst>
                    <a:ext uri="{FF2B5EF4-FFF2-40B4-BE49-F238E27FC236}">
                      <a16:creationId xmlns:a16="http://schemas.microsoft.com/office/drawing/2014/main" id="{54755E95-3338-4240-B058-D24EC63BEE26}"/>
                    </a:ext>
                  </a:extLst>
                </p:cNvPr>
                <p:cNvSpPr/>
                <p:nvPr/>
              </p:nvSpPr>
              <p:spPr>
                <a:xfrm>
                  <a:off x="667642" y="-475296"/>
                  <a:ext cx="7809000" cy="7809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09000" h="7809000">
                      <a:moveTo>
                        <a:pt x="1143602" y="6665398"/>
                      </a:moveTo>
                      <a:cubicBezTo>
                        <a:pt x="437026" y="5958823"/>
                        <a:pt x="0" y="4982698"/>
                        <a:pt x="0" y="3904500"/>
                      </a:cubicBezTo>
                      <a:lnTo>
                        <a:pt x="3904500" y="3904500"/>
                      </a:lnTo>
                      <a:lnTo>
                        <a:pt x="1143602" y="6665398"/>
                      </a:lnTo>
                      <a:close/>
                    </a:path>
                  </a:pathLst>
                </a:custGeom>
                <a:solidFill>
                  <a:srgbClr val="EBBBC8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326" name="Text 310">
                  <a:extLst>
                    <a:ext uri="{FF2B5EF4-FFF2-40B4-BE49-F238E27FC236}">
                      <a16:creationId xmlns:a16="http://schemas.microsoft.com/office/drawing/2014/main" id="{56AFC2EB-9691-4A65-BD0B-5D6452EEA970}"/>
                    </a:ext>
                  </a:extLst>
                </p:cNvPr>
                <p:cNvSpPr txBox="1"/>
                <p:nvPr/>
              </p:nvSpPr>
              <p:spPr>
                <a:xfrm rot="14375968">
                  <a:off x="1642546" y="500008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327" name="Text 311">
                  <a:extLst>
                    <a:ext uri="{FF2B5EF4-FFF2-40B4-BE49-F238E27FC236}">
                      <a16:creationId xmlns:a16="http://schemas.microsoft.com/office/drawing/2014/main" id="{9E9E0907-CEC7-4050-A418-73FD95DE4578}"/>
                    </a:ext>
                  </a:extLst>
                </p:cNvPr>
                <p:cNvSpPr txBox="1"/>
                <p:nvPr/>
              </p:nvSpPr>
              <p:spPr>
                <a:xfrm rot="14494146">
                  <a:off x="1577330" y="488853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328" name="Text 312">
                  <a:extLst>
                    <a:ext uri="{FF2B5EF4-FFF2-40B4-BE49-F238E27FC236}">
                      <a16:creationId xmlns:a16="http://schemas.microsoft.com/office/drawing/2014/main" id="{BF57CF66-6927-42D1-A730-84081D66BEE6}"/>
                    </a:ext>
                  </a:extLst>
                </p:cNvPr>
                <p:cNvSpPr txBox="1"/>
                <p:nvPr/>
              </p:nvSpPr>
              <p:spPr>
                <a:xfrm rot="14604864">
                  <a:off x="1526612" y="479499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329" name="Text 313">
                  <a:extLst>
                    <a:ext uri="{FF2B5EF4-FFF2-40B4-BE49-F238E27FC236}">
                      <a16:creationId xmlns:a16="http://schemas.microsoft.com/office/drawing/2014/main" id="{295BC93D-1446-477B-A9BE-EE08B48F6F2C}"/>
                    </a:ext>
                  </a:extLst>
                </p:cNvPr>
                <p:cNvSpPr txBox="1"/>
                <p:nvPr/>
              </p:nvSpPr>
              <p:spPr>
                <a:xfrm rot="14711910">
                  <a:off x="1475698" y="469298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v</a:t>
                  </a:r>
                </a:p>
              </p:txBody>
            </p:sp>
            <p:sp>
              <p:nvSpPr>
                <p:cNvPr id="1330" name="Text 314">
                  <a:extLst>
                    <a:ext uri="{FF2B5EF4-FFF2-40B4-BE49-F238E27FC236}">
                      <a16:creationId xmlns:a16="http://schemas.microsoft.com/office/drawing/2014/main" id="{F222A564-944C-428B-86C6-508EB72DC91E}"/>
                    </a:ext>
                  </a:extLst>
                </p:cNvPr>
                <p:cNvSpPr txBox="1"/>
                <p:nvPr/>
              </p:nvSpPr>
              <p:spPr>
                <a:xfrm rot="14788451">
                  <a:off x="1434482" y="460319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331" name="Text 315">
                  <a:extLst>
                    <a:ext uri="{FF2B5EF4-FFF2-40B4-BE49-F238E27FC236}">
                      <a16:creationId xmlns:a16="http://schemas.microsoft.com/office/drawing/2014/main" id="{D68F54B3-7599-4313-867A-66B7687FF302}"/>
                    </a:ext>
                  </a:extLst>
                </p:cNvPr>
                <p:cNvSpPr txBox="1"/>
                <p:nvPr/>
              </p:nvSpPr>
              <p:spPr>
                <a:xfrm rot="14865051">
                  <a:off x="1413012" y="455451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v</a:t>
                  </a:r>
                </a:p>
              </p:txBody>
            </p:sp>
            <p:sp>
              <p:nvSpPr>
                <p:cNvPr id="1332" name="Text 316">
                  <a:extLst>
                    <a:ext uri="{FF2B5EF4-FFF2-40B4-BE49-F238E27FC236}">
                      <a16:creationId xmlns:a16="http://schemas.microsoft.com/office/drawing/2014/main" id="{C67CC2F7-0041-4BFB-B220-F66A9A9B990B}"/>
                    </a:ext>
                  </a:extLst>
                </p:cNvPr>
                <p:cNvSpPr txBox="1"/>
                <p:nvPr/>
              </p:nvSpPr>
              <p:spPr>
                <a:xfrm rot="14964706">
                  <a:off x="1375600" y="446306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333" name="Text 317">
                  <a:extLst>
                    <a:ext uri="{FF2B5EF4-FFF2-40B4-BE49-F238E27FC236}">
                      <a16:creationId xmlns:a16="http://schemas.microsoft.com/office/drawing/2014/main" id="{E859C54B-7908-4947-AED7-9DD114BD640E}"/>
                    </a:ext>
                  </a:extLst>
                </p:cNvPr>
                <p:cNvSpPr txBox="1"/>
                <p:nvPr/>
              </p:nvSpPr>
              <p:spPr>
                <a:xfrm rot="15072095">
                  <a:off x="1340743" y="437060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334" name="Text 318">
                  <a:extLst>
                    <a:ext uri="{FF2B5EF4-FFF2-40B4-BE49-F238E27FC236}">
                      <a16:creationId xmlns:a16="http://schemas.microsoft.com/office/drawing/2014/main" id="{943D8B40-CCC3-4BF2-A470-3900C47D7FD3}"/>
                    </a:ext>
                  </a:extLst>
                </p:cNvPr>
                <p:cNvSpPr txBox="1"/>
                <p:nvPr/>
              </p:nvSpPr>
              <p:spPr>
                <a:xfrm rot="15179520">
                  <a:off x="1304118" y="426264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335" name="Text 319">
                  <a:extLst>
                    <a:ext uri="{FF2B5EF4-FFF2-40B4-BE49-F238E27FC236}">
                      <a16:creationId xmlns:a16="http://schemas.microsoft.com/office/drawing/2014/main" id="{A62A2894-360E-4BEC-9879-06711ACC0D04}"/>
                    </a:ext>
                  </a:extLst>
                </p:cNvPr>
                <p:cNvSpPr txBox="1"/>
                <p:nvPr/>
              </p:nvSpPr>
              <p:spPr>
                <a:xfrm rot="15256250">
                  <a:off x="1275459" y="416808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336" name="Text 320">
                  <a:extLst>
                    <a:ext uri="{FF2B5EF4-FFF2-40B4-BE49-F238E27FC236}">
                      <a16:creationId xmlns:a16="http://schemas.microsoft.com/office/drawing/2014/main" id="{ABF82846-32BE-4002-91AA-0B5391C38FF6}"/>
                    </a:ext>
                  </a:extLst>
                </p:cNvPr>
                <p:cNvSpPr txBox="1"/>
                <p:nvPr/>
              </p:nvSpPr>
              <p:spPr>
                <a:xfrm rot="15332959">
                  <a:off x="1260792" y="411694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</p:grpSp>
          <p:grpSp>
            <p:nvGrpSpPr>
              <p:cNvPr id="1291" name="Group 321">
                <a:extLst>
                  <a:ext uri="{FF2B5EF4-FFF2-40B4-BE49-F238E27FC236}">
                    <a16:creationId xmlns:a16="http://schemas.microsoft.com/office/drawing/2014/main" id="{AB29ED95-96C7-4023-87B2-479D831B79C6}"/>
                  </a:ext>
                </a:extLst>
              </p:cNvPr>
              <p:cNvGrpSpPr/>
              <p:nvPr/>
            </p:nvGrpSpPr>
            <p:grpSpPr>
              <a:xfrm>
                <a:off x="667642" y="-475296"/>
                <a:ext cx="7809000" cy="7809000"/>
                <a:chOff x="667642" y="-475296"/>
                <a:chExt cx="7809000" cy="7809000"/>
              </a:xfrm>
            </p:grpSpPr>
            <p:sp>
              <p:nvSpPr>
                <p:cNvPr id="1303" name="ArcArrow">
                  <a:extLst>
                    <a:ext uri="{FF2B5EF4-FFF2-40B4-BE49-F238E27FC236}">
                      <a16:creationId xmlns:a16="http://schemas.microsoft.com/office/drawing/2014/main" id="{B95E4EEB-A47B-43C6-BCAF-3FA367792B33}"/>
                    </a:ext>
                  </a:extLst>
                </p:cNvPr>
                <p:cNvSpPr/>
                <p:nvPr/>
              </p:nvSpPr>
              <p:spPr>
                <a:xfrm>
                  <a:off x="667642" y="-475296"/>
                  <a:ext cx="7809000" cy="7809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09000" h="7809000">
                      <a:moveTo>
                        <a:pt x="0" y="3904500"/>
                      </a:moveTo>
                      <a:cubicBezTo>
                        <a:pt x="0" y="2826302"/>
                        <a:pt x="437026" y="1850177"/>
                        <a:pt x="1143602" y="1143602"/>
                      </a:cubicBezTo>
                      <a:lnTo>
                        <a:pt x="3904500" y="3904500"/>
                      </a:lnTo>
                      <a:lnTo>
                        <a:pt x="0" y="3904500"/>
                      </a:lnTo>
                      <a:close/>
                    </a:path>
                  </a:pathLst>
                </a:custGeom>
                <a:solidFill>
                  <a:srgbClr val="EBBBC8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304" name="Text 322">
                  <a:extLst>
                    <a:ext uri="{FF2B5EF4-FFF2-40B4-BE49-F238E27FC236}">
                      <a16:creationId xmlns:a16="http://schemas.microsoft.com/office/drawing/2014/main" id="{E73F955A-6CF9-4067-831A-C7697C27F1ED}"/>
                    </a:ext>
                  </a:extLst>
                </p:cNvPr>
                <p:cNvSpPr txBox="1"/>
                <p:nvPr/>
              </p:nvSpPr>
              <p:spPr>
                <a:xfrm rot="17053814">
                  <a:off x="1131755" y="239384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305" name="Text 323">
                  <a:extLst>
                    <a:ext uri="{FF2B5EF4-FFF2-40B4-BE49-F238E27FC236}">
                      <a16:creationId xmlns:a16="http://schemas.microsoft.com/office/drawing/2014/main" id="{21218E83-D272-4E67-AB60-02257094E62F}"/>
                    </a:ext>
                  </a:extLst>
                </p:cNvPr>
                <p:cNvSpPr txBox="1"/>
                <p:nvPr/>
              </p:nvSpPr>
              <p:spPr>
                <a:xfrm rot="17157370">
                  <a:off x="1160750" y="228039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x</a:t>
                  </a:r>
                </a:p>
              </p:txBody>
            </p:sp>
            <p:sp>
              <p:nvSpPr>
                <p:cNvPr id="1306" name="Text 324">
                  <a:extLst>
                    <a:ext uri="{FF2B5EF4-FFF2-40B4-BE49-F238E27FC236}">
                      <a16:creationId xmlns:a16="http://schemas.microsoft.com/office/drawing/2014/main" id="{14859BAC-A471-4F47-985C-CF0B4B8E04CF}"/>
                    </a:ext>
                  </a:extLst>
                </p:cNvPr>
                <p:cNvSpPr txBox="1"/>
                <p:nvPr/>
              </p:nvSpPr>
              <p:spPr>
                <a:xfrm rot="17257123">
                  <a:off x="1186578" y="218981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p</a:t>
                  </a:r>
                </a:p>
              </p:txBody>
            </p:sp>
            <p:sp>
              <p:nvSpPr>
                <p:cNvPr id="1307" name="Text 325">
                  <a:extLst>
                    <a:ext uri="{FF2B5EF4-FFF2-40B4-BE49-F238E27FC236}">
                      <a16:creationId xmlns:a16="http://schemas.microsoft.com/office/drawing/2014/main" id="{15521224-70AA-47EC-B747-41864F1987DA}"/>
                    </a:ext>
                  </a:extLst>
                </p:cNvPr>
                <p:cNvSpPr txBox="1"/>
                <p:nvPr/>
              </p:nvSpPr>
              <p:spPr>
                <a:xfrm rot="17360704">
                  <a:off x="1219820" y="208548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308" name="Text 326">
                  <a:extLst>
                    <a:ext uri="{FF2B5EF4-FFF2-40B4-BE49-F238E27FC236}">
                      <a16:creationId xmlns:a16="http://schemas.microsoft.com/office/drawing/2014/main" id="{CB8290EC-70E6-463A-92C5-498195DF3DCE}"/>
                    </a:ext>
                  </a:extLst>
                </p:cNvPr>
                <p:cNvSpPr txBox="1"/>
                <p:nvPr/>
              </p:nvSpPr>
              <p:spPr>
                <a:xfrm rot="17445073">
                  <a:off x="1253586" y="198996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r</a:t>
                  </a:r>
                </a:p>
              </p:txBody>
            </p:sp>
            <p:sp>
              <p:nvSpPr>
                <p:cNvPr id="1309" name="Text 327">
                  <a:extLst>
                    <a:ext uri="{FF2B5EF4-FFF2-40B4-BE49-F238E27FC236}">
                      <a16:creationId xmlns:a16="http://schemas.microsoft.com/office/drawing/2014/main" id="{E0860D74-8C6A-4B86-9161-4F4F82C01E72}"/>
                    </a:ext>
                  </a:extLst>
                </p:cNvPr>
                <p:cNvSpPr txBox="1"/>
                <p:nvPr/>
              </p:nvSpPr>
              <p:spPr>
                <a:xfrm rot="17506404">
                  <a:off x="1278550" y="192431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310" name="Text 328">
                  <a:extLst>
                    <a:ext uri="{FF2B5EF4-FFF2-40B4-BE49-F238E27FC236}">
                      <a16:creationId xmlns:a16="http://schemas.microsoft.com/office/drawing/2014/main" id="{4910A842-9682-4416-9688-CEC37A9D5622}"/>
                    </a:ext>
                  </a:extLst>
                </p:cNvPr>
                <p:cNvSpPr txBox="1"/>
                <p:nvPr/>
              </p:nvSpPr>
              <p:spPr>
                <a:xfrm rot="17583024">
                  <a:off x="1298920" y="187269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311" name="Text 329">
                  <a:extLst>
                    <a:ext uri="{FF2B5EF4-FFF2-40B4-BE49-F238E27FC236}">
                      <a16:creationId xmlns:a16="http://schemas.microsoft.com/office/drawing/2014/main" id="{5AC81104-BB27-4473-84FE-3BECA61079D7}"/>
                    </a:ext>
                  </a:extLst>
                </p:cNvPr>
                <p:cNvSpPr txBox="1"/>
                <p:nvPr/>
              </p:nvSpPr>
              <p:spPr>
                <a:xfrm rot="17690196">
                  <a:off x="1338800" y="177880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312" name="Text 330">
                  <a:extLst>
                    <a:ext uri="{FF2B5EF4-FFF2-40B4-BE49-F238E27FC236}">
                      <a16:creationId xmlns:a16="http://schemas.microsoft.com/office/drawing/2014/main" id="{79360A36-141C-4B74-9030-5747DE0EC5D7}"/>
                    </a:ext>
                  </a:extLst>
                </p:cNvPr>
                <p:cNvSpPr txBox="1"/>
                <p:nvPr/>
              </p:nvSpPr>
              <p:spPr>
                <a:xfrm rot="17797239">
                  <a:off x="1388181" y="167251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313" name="Text 331">
                  <a:extLst>
                    <a:ext uri="{FF2B5EF4-FFF2-40B4-BE49-F238E27FC236}">
                      <a16:creationId xmlns:a16="http://schemas.microsoft.com/office/drawing/2014/main" id="{222479D2-FE37-4108-AEED-77F3B31C5A89}"/>
                    </a:ext>
                  </a:extLst>
                </p:cNvPr>
                <p:cNvSpPr txBox="1"/>
                <p:nvPr/>
              </p:nvSpPr>
              <p:spPr>
                <a:xfrm rot="17873611">
                  <a:off x="1433720" y="158227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314" name="Text 332">
                  <a:extLst>
                    <a:ext uri="{FF2B5EF4-FFF2-40B4-BE49-F238E27FC236}">
                      <a16:creationId xmlns:a16="http://schemas.microsoft.com/office/drawing/2014/main" id="{32DF8F1D-5DBD-4F03-A481-6F3D84F6408D}"/>
                    </a:ext>
                  </a:extLst>
                </p:cNvPr>
                <p:cNvSpPr txBox="1"/>
                <p:nvPr/>
              </p:nvSpPr>
              <p:spPr>
                <a:xfrm rot="17949909">
                  <a:off x="1459478" y="153313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315" name="Text 333">
                  <a:extLst>
                    <a:ext uri="{FF2B5EF4-FFF2-40B4-BE49-F238E27FC236}">
                      <a16:creationId xmlns:a16="http://schemas.microsoft.com/office/drawing/2014/main" id="{8AD26060-34C3-468D-B43B-EA8D4C71E295}"/>
                    </a:ext>
                  </a:extLst>
                </p:cNvPr>
                <p:cNvSpPr txBox="1"/>
                <p:nvPr/>
              </p:nvSpPr>
              <p:spPr>
                <a:xfrm rot="18048981">
                  <a:off x="1509109" y="144429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  <p:sp>
              <p:nvSpPr>
                <p:cNvPr id="1316" name="Text 334">
                  <a:extLst>
                    <a:ext uri="{FF2B5EF4-FFF2-40B4-BE49-F238E27FC236}">
                      <a16:creationId xmlns:a16="http://schemas.microsoft.com/office/drawing/2014/main" id="{BE36C18B-D473-4652-9328-E66C35513257}"/>
                    </a:ext>
                  </a:extLst>
                </p:cNvPr>
                <p:cNvSpPr txBox="1"/>
                <p:nvPr/>
              </p:nvSpPr>
              <p:spPr>
                <a:xfrm rot="17184225">
                  <a:off x="1363817" y="231557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317" name="Text 335">
                  <a:extLst>
                    <a:ext uri="{FF2B5EF4-FFF2-40B4-BE49-F238E27FC236}">
                      <a16:creationId xmlns:a16="http://schemas.microsoft.com/office/drawing/2014/main" id="{818E3C1F-AF34-4A00-AEC6-D7175EAD9165}"/>
                    </a:ext>
                  </a:extLst>
                </p:cNvPr>
                <p:cNvSpPr txBox="1"/>
                <p:nvPr/>
              </p:nvSpPr>
              <p:spPr>
                <a:xfrm rot="17283980">
                  <a:off x="1390841" y="222363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  <p:sp>
              <p:nvSpPr>
                <p:cNvPr id="1318" name="Text 336">
                  <a:extLst>
                    <a:ext uri="{FF2B5EF4-FFF2-40B4-BE49-F238E27FC236}">
                      <a16:creationId xmlns:a16="http://schemas.microsoft.com/office/drawing/2014/main" id="{2461602E-9679-4C96-A9FB-A198E457A2E5}"/>
                    </a:ext>
                  </a:extLst>
                </p:cNvPr>
                <p:cNvSpPr txBox="1"/>
                <p:nvPr/>
              </p:nvSpPr>
              <p:spPr>
                <a:xfrm rot="17383718">
                  <a:off x="1420516" y="213251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319" name="Text 337">
                  <a:extLst>
                    <a:ext uri="{FF2B5EF4-FFF2-40B4-BE49-F238E27FC236}">
                      <a16:creationId xmlns:a16="http://schemas.microsoft.com/office/drawing/2014/main" id="{F7BFE887-1003-4299-84D6-0930D9E0B1F6}"/>
                    </a:ext>
                  </a:extLst>
                </p:cNvPr>
                <p:cNvSpPr txBox="1"/>
                <p:nvPr/>
              </p:nvSpPr>
              <p:spPr>
                <a:xfrm rot="17487241">
                  <a:off x="1452732" y="204237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320" name="Text 338">
                  <a:extLst>
                    <a:ext uri="{FF2B5EF4-FFF2-40B4-BE49-F238E27FC236}">
                      <a16:creationId xmlns:a16="http://schemas.microsoft.com/office/drawing/2014/main" id="{2DC8FCA3-454A-47AB-982F-5CBE32728768}"/>
                    </a:ext>
                  </a:extLst>
                </p:cNvPr>
                <p:cNvSpPr txBox="1"/>
                <p:nvPr/>
              </p:nvSpPr>
              <p:spPr>
                <a:xfrm rot="17567704">
                  <a:off x="1491032" y="194568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321" name="Text 339">
                  <a:extLst>
                    <a:ext uri="{FF2B5EF4-FFF2-40B4-BE49-F238E27FC236}">
                      <a16:creationId xmlns:a16="http://schemas.microsoft.com/office/drawing/2014/main" id="{45FABC1A-D666-4067-8A5D-1627616A44E6}"/>
                    </a:ext>
                  </a:extLst>
                </p:cNvPr>
                <p:cNvSpPr txBox="1"/>
                <p:nvPr/>
              </p:nvSpPr>
              <p:spPr>
                <a:xfrm rot="17644280">
                  <a:off x="1510505" y="189863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322" name="Text 340">
                  <a:extLst>
                    <a:ext uri="{FF2B5EF4-FFF2-40B4-BE49-F238E27FC236}">
                      <a16:creationId xmlns:a16="http://schemas.microsoft.com/office/drawing/2014/main" id="{E51BD6ED-F153-478F-9148-17C26D0369F4}"/>
                    </a:ext>
                  </a:extLst>
                </p:cNvPr>
                <p:cNvSpPr txBox="1"/>
                <p:nvPr/>
              </p:nvSpPr>
              <p:spPr>
                <a:xfrm rot="17728441">
                  <a:off x="1549921" y="181078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r</a:t>
                  </a:r>
                </a:p>
              </p:txBody>
            </p:sp>
            <p:sp>
              <p:nvSpPr>
                <p:cNvPr id="1323" name="Text 341">
                  <a:extLst>
                    <a:ext uri="{FF2B5EF4-FFF2-40B4-BE49-F238E27FC236}">
                      <a16:creationId xmlns:a16="http://schemas.microsoft.com/office/drawing/2014/main" id="{0BDE28DC-31D2-4FCB-B864-94A4C0F14D1C}"/>
                    </a:ext>
                  </a:extLst>
                </p:cNvPr>
                <p:cNvSpPr txBox="1"/>
                <p:nvPr/>
              </p:nvSpPr>
              <p:spPr>
                <a:xfrm rot="17812519">
                  <a:off x="1578067" y="175119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324" name="Text 342">
                  <a:extLst>
                    <a:ext uri="{FF2B5EF4-FFF2-40B4-BE49-F238E27FC236}">
                      <a16:creationId xmlns:a16="http://schemas.microsoft.com/office/drawing/2014/main" id="{0408492D-7594-4E59-BA91-0D604E9A923F}"/>
                    </a:ext>
                  </a:extLst>
                </p:cNvPr>
                <p:cNvSpPr txBox="1"/>
                <p:nvPr/>
              </p:nvSpPr>
              <p:spPr>
                <a:xfrm rot="17911769">
                  <a:off x="1621356" y="166568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</p:grpSp>
          <p:grpSp>
            <p:nvGrpSpPr>
              <p:cNvPr id="1292" name="Group 343">
                <a:extLst>
                  <a:ext uri="{FF2B5EF4-FFF2-40B4-BE49-F238E27FC236}">
                    <a16:creationId xmlns:a16="http://schemas.microsoft.com/office/drawing/2014/main" id="{9E431073-23EB-4013-86F8-6C632F0F62C4}"/>
                  </a:ext>
                </a:extLst>
              </p:cNvPr>
              <p:cNvGrpSpPr/>
              <p:nvPr/>
            </p:nvGrpSpPr>
            <p:grpSpPr>
              <a:xfrm>
                <a:off x="667642" y="-475676"/>
                <a:ext cx="7809000" cy="7809000"/>
                <a:chOff x="667642" y="-475676"/>
                <a:chExt cx="7809000" cy="7809000"/>
              </a:xfrm>
            </p:grpSpPr>
            <p:sp>
              <p:nvSpPr>
                <p:cNvPr id="1293" name="ArcArrow">
                  <a:extLst>
                    <a:ext uri="{FF2B5EF4-FFF2-40B4-BE49-F238E27FC236}">
                      <a16:creationId xmlns:a16="http://schemas.microsoft.com/office/drawing/2014/main" id="{0DD5912C-6C85-4891-8490-2CB1DBA9E3E9}"/>
                    </a:ext>
                  </a:extLst>
                </p:cNvPr>
                <p:cNvSpPr/>
                <p:nvPr/>
              </p:nvSpPr>
              <p:spPr>
                <a:xfrm>
                  <a:off x="667642" y="-475676"/>
                  <a:ext cx="7809000" cy="7809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09000" h="7809000">
                      <a:moveTo>
                        <a:pt x="1143602" y="1143602"/>
                      </a:moveTo>
                      <a:cubicBezTo>
                        <a:pt x="1850177" y="437026"/>
                        <a:pt x="2826302" y="0"/>
                        <a:pt x="3904500" y="0"/>
                      </a:cubicBezTo>
                      <a:lnTo>
                        <a:pt x="3904500" y="3904500"/>
                      </a:lnTo>
                      <a:lnTo>
                        <a:pt x="1143602" y="1143602"/>
                      </a:lnTo>
                      <a:close/>
                    </a:path>
                  </a:pathLst>
                </a:custGeom>
                <a:solidFill>
                  <a:srgbClr val="004234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294" name="Text 344">
                  <a:extLst>
                    <a:ext uri="{FF2B5EF4-FFF2-40B4-BE49-F238E27FC236}">
                      <a16:creationId xmlns:a16="http://schemas.microsoft.com/office/drawing/2014/main" id="{710EAAF6-9761-4BAB-A959-EC8194D27EB2}"/>
                    </a:ext>
                  </a:extLst>
                </p:cNvPr>
                <p:cNvSpPr txBox="1"/>
                <p:nvPr/>
              </p:nvSpPr>
              <p:spPr>
                <a:xfrm rot="19715044">
                  <a:off x="2711135" y="29668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295" name="Text 345">
                  <a:extLst>
                    <a:ext uri="{FF2B5EF4-FFF2-40B4-BE49-F238E27FC236}">
                      <a16:creationId xmlns:a16="http://schemas.microsoft.com/office/drawing/2014/main" id="{607D0EB2-EE69-45C0-8F72-2E3136AA6B32}"/>
                    </a:ext>
                  </a:extLst>
                </p:cNvPr>
                <p:cNvSpPr txBox="1"/>
                <p:nvPr/>
              </p:nvSpPr>
              <p:spPr>
                <a:xfrm rot="19875072">
                  <a:off x="2860510" y="205858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s</a:t>
                  </a:r>
                </a:p>
              </p:txBody>
            </p:sp>
            <p:sp>
              <p:nvSpPr>
                <p:cNvPr id="1296" name="Text 346">
                  <a:extLst>
                    <a:ext uri="{FF2B5EF4-FFF2-40B4-BE49-F238E27FC236}">
                      <a16:creationId xmlns:a16="http://schemas.microsoft.com/office/drawing/2014/main" id="{5605E39C-F80D-416D-B1B0-99C2CB2ED578}"/>
                    </a:ext>
                  </a:extLst>
                </p:cNvPr>
                <p:cNvSpPr txBox="1"/>
                <p:nvPr/>
              </p:nvSpPr>
              <p:spPr>
                <a:xfrm rot="20020148">
                  <a:off x="2987132" y="13639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297" name="Text 347">
                  <a:extLst>
                    <a:ext uri="{FF2B5EF4-FFF2-40B4-BE49-F238E27FC236}">
                      <a16:creationId xmlns:a16="http://schemas.microsoft.com/office/drawing/2014/main" id="{B2E98828-3F37-4F1D-837B-200B5EDBCC0E}"/>
                    </a:ext>
                  </a:extLst>
                </p:cNvPr>
                <p:cNvSpPr txBox="1"/>
                <p:nvPr/>
              </p:nvSpPr>
              <p:spPr>
                <a:xfrm rot="20173137">
                  <a:off x="3116498" y="7218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298" name="Text 348">
                  <a:extLst>
                    <a:ext uri="{FF2B5EF4-FFF2-40B4-BE49-F238E27FC236}">
                      <a16:creationId xmlns:a16="http://schemas.microsoft.com/office/drawing/2014/main" id="{07D025BC-7068-4A19-AD86-45D593E2E8C0}"/>
                    </a:ext>
                  </a:extLst>
                </p:cNvPr>
                <p:cNvSpPr txBox="1"/>
                <p:nvPr/>
              </p:nvSpPr>
              <p:spPr>
                <a:xfrm rot="20288041">
                  <a:off x="3262855" y="8519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299" name="Text 349">
                  <a:extLst>
                    <a:ext uri="{FF2B5EF4-FFF2-40B4-BE49-F238E27FC236}">
                      <a16:creationId xmlns:a16="http://schemas.microsoft.com/office/drawing/2014/main" id="{AD5F3360-3886-4920-BD63-A986BD56D2D8}"/>
                    </a:ext>
                  </a:extLst>
                </p:cNvPr>
                <p:cNvSpPr txBox="1"/>
                <p:nvPr/>
              </p:nvSpPr>
              <p:spPr>
                <a:xfrm rot="20395383">
                  <a:off x="3326129" y="-1751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300" name="Text 350">
                  <a:extLst>
                    <a:ext uri="{FF2B5EF4-FFF2-40B4-BE49-F238E27FC236}">
                      <a16:creationId xmlns:a16="http://schemas.microsoft.com/office/drawing/2014/main" id="{24209ACD-6F24-4B08-84A0-BF18306BBAC5}"/>
                    </a:ext>
                  </a:extLst>
                </p:cNvPr>
                <p:cNvSpPr txBox="1"/>
                <p:nvPr/>
              </p:nvSpPr>
              <p:spPr>
                <a:xfrm rot="20521969">
                  <a:off x="3461880" y="-66755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r</a:t>
                  </a:r>
                </a:p>
              </p:txBody>
            </p:sp>
            <p:sp>
              <p:nvSpPr>
                <p:cNvPr id="1301" name="Text 351">
                  <a:extLst>
                    <a:ext uri="{FF2B5EF4-FFF2-40B4-BE49-F238E27FC236}">
                      <a16:creationId xmlns:a16="http://schemas.microsoft.com/office/drawing/2014/main" id="{B91C7A5B-1401-405B-9C29-8730AB9709E4}"/>
                    </a:ext>
                  </a:extLst>
                </p:cNvPr>
                <p:cNvSpPr txBox="1"/>
                <p:nvPr/>
              </p:nvSpPr>
              <p:spPr>
                <a:xfrm rot="20648578">
                  <a:off x="3563003" y="-9991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302" name="Text 352">
                  <a:extLst>
                    <a:ext uri="{FF2B5EF4-FFF2-40B4-BE49-F238E27FC236}">
                      <a16:creationId xmlns:a16="http://schemas.microsoft.com/office/drawing/2014/main" id="{5626A756-C4D6-48DE-A070-B5F2B53EA5E2}"/>
                    </a:ext>
                  </a:extLst>
                </p:cNvPr>
                <p:cNvSpPr txBox="1"/>
                <p:nvPr/>
              </p:nvSpPr>
              <p:spPr>
                <a:xfrm rot="20794297">
                  <a:off x="3701930" y="-13937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s</a:t>
                  </a:r>
                </a:p>
              </p:txBody>
            </p:sp>
          </p:grpSp>
        </p:grpSp>
        <p:grpSp>
          <p:nvGrpSpPr>
            <p:cNvPr id="1112" name="Circle">
              <a:extLst>
                <a:ext uri="{FF2B5EF4-FFF2-40B4-BE49-F238E27FC236}">
                  <a16:creationId xmlns:a16="http://schemas.microsoft.com/office/drawing/2014/main" id="{AD032123-9A7C-4C6D-8D8F-B84195DC5689}"/>
                </a:ext>
              </a:extLst>
            </p:cNvPr>
            <p:cNvGrpSpPr/>
            <p:nvPr/>
          </p:nvGrpSpPr>
          <p:grpSpPr>
            <a:xfrm rot="1308000">
              <a:off x="1500605" y="357287"/>
              <a:ext cx="6143074" cy="6143074"/>
              <a:chOff x="1500605" y="357287"/>
              <a:chExt cx="6143074" cy="6143074"/>
            </a:xfrm>
          </p:grpSpPr>
          <p:grpSp>
            <p:nvGrpSpPr>
              <p:cNvPr id="1197" name="Group 353">
                <a:extLst>
                  <a:ext uri="{FF2B5EF4-FFF2-40B4-BE49-F238E27FC236}">
                    <a16:creationId xmlns:a16="http://schemas.microsoft.com/office/drawing/2014/main" id="{9D61692B-002D-4B4A-87D1-B355ACE29B8D}"/>
                  </a:ext>
                </a:extLst>
              </p:cNvPr>
              <p:cNvGrpSpPr/>
              <p:nvPr/>
            </p:nvGrpSpPr>
            <p:grpSpPr>
              <a:xfrm>
                <a:off x="1500605" y="357667"/>
                <a:ext cx="6143074" cy="6143074"/>
                <a:chOff x="1500605" y="357667"/>
                <a:chExt cx="6143074" cy="6143074"/>
              </a:xfrm>
            </p:grpSpPr>
            <p:sp>
              <p:nvSpPr>
                <p:cNvPr id="1259" name="ArcArrow">
                  <a:extLst>
                    <a:ext uri="{FF2B5EF4-FFF2-40B4-BE49-F238E27FC236}">
                      <a16:creationId xmlns:a16="http://schemas.microsoft.com/office/drawing/2014/main" id="{3449FB88-BB6E-42E7-8BD2-8B9B768D6744}"/>
                    </a:ext>
                  </a:extLst>
                </p:cNvPr>
                <p:cNvSpPr/>
                <p:nvPr/>
              </p:nvSpPr>
              <p:spPr>
                <a:xfrm>
                  <a:off x="1500605" y="357667"/>
                  <a:ext cx="6143074" cy="61430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43074" h="6143074">
                      <a:moveTo>
                        <a:pt x="3071537" y="0"/>
                      </a:moveTo>
                      <a:cubicBezTo>
                        <a:pt x="3919718" y="0"/>
                        <a:pt x="4687603" y="343793"/>
                        <a:pt x="5243441" y="899632"/>
                      </a:cubicBezTo>
                      <a:lnTo>
                        <a:pt x="3071537" y="3071537"/>
                      </a:lnTo>
                      <a:lnTo>
                        <a:pt x="3071537" y="0"/>
                      </a:lnTo>
                      <a:close/>
                    </a:path>
                  </a:pathLst>
                </a:custGeom>
                <a:solidFill>
                  <a:srgbClr val="FFD4AA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260" name="Text 354">
                  <a:extLst>
                    <a:ext uri="{FF2B5EF4-FFF2-40B4-BE49-F238E27FC236}">
                      <a16:creationId xmlns:a16="http://schemas.microsoft.com/office/drawing/2014/main" id="{CB6ED209-1143-4B97-8E86-7D5924C18498}"/>
                    </a:ext>
                  </a:extLst>
                </p:cNvPr>
                <p:cNvSpPr txBox="1"/>
                <p:nvPr/>
              </p:nvSpPr>
              <p:spPr>
                <a:xfrm rot="584064">
                  <a:off x="4968297" y="50952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261" name="Text 355">
                  <a:extLst>
                    <a:ext uri="{FF2B5EF4-FFF2-40B4-BE49-F238E27FC236}">
                      <a16:creationId xmlns:a16="http://schemas.microsoft.com/office/drawing/2014/main" id="{B55E09BB-FAC6-4A2C-B567-8445BE416275}"/>
                    </a:ext>
                  </a:extLst>
                </p:cNvPr>
                <p:cNvSpPr txBox="1"/>
                <p:nvPr/>
              </p:nvSpPr>
              <p:spPr>
                <a:xfrm rot="740668">
                  <a:off x="5100194" y="532515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262" name="Text 356">
                  <a:extLst>
                    <a:ext uri="{FF2B5EF4-FFF2-40B4-BE49-F238E27FC236}">
                      <a16:creationId xmlns:a16="http://schemas.microsoft.com/office/drawing/2014/main" id="{F8598E51-5C21-4358-A4A9-EB74B3921E28}"/>
                    </a:ext>
                  </a:extLst>
                </p:cNvPr>
                <p:cNvSpPr txBox="1"/>
                <p:nvPr/>
              </p:nvSpPr>
              <p:spPr>
                <a:xfrm rot="907732">
                  <a:off x="5209111" y="55600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m</a:t>
                  </a:r>
                </a:p>
              </p:txBody>
            </p:sp>
            <p:sp>
              <p:nvSpPr>
                <p:cNvPr id="1263" name="Text 357">
                  <a:extLst>
                    <a:ext uri="{FF2B5EF4-FFF2-40B4-BE49-F238E27FC236}">
                      <a16:creationId xmlns:a16="http://schemas.microsoft.com/office/drawing/2014/main" id="{6CC60409-AA25-46D9-A3E3-A7291400D93E}"/>
                    </a:ext>
                  </a:extLst>
                </p:cNvPr>
                <p:cNvSpPr txBox="1"/>
                <p:nvPr/>
              </p:nvSpPr>
              <p:spPr>
                <a:xfrm rot="1080013">
                  <a:off x="5353351" y="595526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u</a:t>
                  </a:r>
                </a:p>
              </p:txBody>
            </p:sp>
            <p:sp>
              <p:nvSpPr>
                <p:cNvPr id="1264" name="Text 358">
                  <a:extLst>
                    <a:ext uri="{FF2B5EF4-FFF2-40B4-BE49-F238E27FC236}">
                      <a16:creationId xmlns:a16="http://schemas.microsoft.com/office/drawing/2014/main" id="{E4874080-931F-49E7-974B-3FED4088CA18}"/>
                    </a:ext>
                  </a:extLst>
                </p:cNvPr>
                <p:cNvSpPr txBox="1"/>
                <p:nvPr/>
              </p:nvSpPr>
              <p:spPr>
                <a:xfrm rot="1231996">
                  <a:off x="5466072" y="63226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265" name="Text 359">
                  <a:extLst>
                    <a:ext uri="{FF2B5EF4-FFF2-40B4-BE49-F238E27FC236}">
                      <a16:creationId xmlns:a16="http://schemas.microsoft.com/office/drawing/2014/main" id="{3F6C93BA-14EA-4676-9B52-08E94E023D33}"/>
                    </a:ext>
                  </a:extLst>
                </p:cNvPr>
                <p:cNvSpPr txBox="1"/>
                <p:nvPr/>
              </p:nvSpPr>
              <p:spPr>
                <a:xfrm rot="1343366">
                  <a:off x="5575750" y="67392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266" name="Text 360">
                  <a:extLst>
                    <a:ext uri="{FF2B5EF4-FFF2-40B4-BE49-F238E27FC236}">
                      <a16:creationId xmlns:a16="http://schemas.microsoft.com/office/drawing/2014/main" id="{2998F3FE-9926-484F-B15E-6B25EEB5C919}"/>
                    </a:ext>
                  </a:extLst>
                </p:cNvPr>
                <p:cNvSpPr txBox="1"/>
                <p:nvPr/>
              </p:nvSpPr>
              <p:spPr>
                <a:xfrm rot="1444517">
                  <a:off x="5627849" y="69507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267" name="Text 361">
                  <a:extLst>
                    <a:ext uri="{FF2B5EF4-FFF2-40B4-BE49-F238E27FC236}">
                      <a16:creationId xmlns:a16="http://schemas.microsoft.com/office/drawing/2014/main" id="{99C8E14B-2746-418B-91ED-2F99F2902AD9}"/>
                    </a:ext>
                  </a:extLst>
                </p:cNvPr>
                <p:cNvSpPr txBox="1"/>
                <p:nvPr/>
              </p:nvSpPr>
              <p:spPr>
                <a:xfrm rot="1575849">
                  <a:off x="5721612" y="737051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268" name="Text 362">
                  <a:extLst>
                    <a:ext uri="{FF2B5EF4-FFF2-40B4-BE49-F238E27FC236}">
                      <a16:creationId xmlns:a16="http://schemas.microsoft.com/office/drawing/2014/main" id="{78A188BC-FA85-4229-A6F9-551AF5177BD3}"/>
                    </a:ext>
                  </a:extLst>
                </p:cNvPr>
                <p:cNvSpPr txBox="1"/>
                <p:nvPr/>
              </p:nvSpPr>
              <p:spPr>
                <a:xfrm rot="1706970">
                  <a:off x="5813698" y="78257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269" name="Text 363">
                  <a:extLst>
                    <a:ext uri="{FF2B5EF4-FFF2-40B4-BE49-F238E27FC236}">
                      <a16:creationId xmlns:a16="http://schemas.microsoft.com/office/drawing/2014/main" id="{0AF262BE-8CD8-46EF-8D67-3E4921B6335C}"/>
                    </a:ext>
                  </a:extLst>
                </p:cNvPr>
                <p:cNvSpPr txBox="1"/>
                <p:nvPr/>
              </p:nvSpPr>
              <p:spPr>
                <a:xfrm rot="1807681">
                  <a:off x="5903031" y="83140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270" name="Text 364">
                  <a:extLst>
                    <a:ext uri="{FF2B5EF4-FFF2-40B4-BE49-F238E27FC236}">
                      <a16:creationId xmlns:a16="http://schemas.microsoft.com/office/drawing/2014/main" id="{83755DC0-D68F-493A-A5E5-3831C67A39F3}"/>
                    </a:ext>
                  </a:extLst>
                </p:cNvPr>
                <p:cNvSpPr txBox="1"/>
                <p:nvPr/>
              </p:nvSpPr>
              <p:spPr>
                <a:xfrm rot="1913285">
                  <a:off x="5951960" y="85938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ó</a:t>
                  </a:r>
                </a:p>
              </p:txBody>
            </p:sp>
            <p:sp>
              <p:nvSpPr>
                <p:cNvPr id="1271" name="Text 365">
                  <a:extLst>
                    <a:ext uri="{FF2B5EF4-FFF2-40B4-BE49-F238E27FC236}">
                      <a16:creationId xmlns:a16="http://schemas.microsoft.com/office/drawing/2014/main" id="{6E1625FC-0D22-41C4-8390-BAB223646F27}"/>
                    </a:ext>
                  </a:extLst>
                </p:cNvPr>
                <p:cNvSpPr txBox="1"/>
                <p:nvPr/>
              </p:nvSpPr>
              <p:spPr>
                <a:xfrm rot="2058887">
                  <a:off x="6045999" y="917908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272" name="Text 366">
                  <a:extLst>
                    <a:ext uri="{FF2B5EF4-FFF2-40B4-BE49-F238E27FC236}">
                      <a16:creationId xmlns:a16="http://schemas.microsoft.com/office/drawing/2014/main" id="{0152413F-A440-4ECC-BF12-7F5A4FD55155}"/>
                    </a:ext>
                  </a:extLst>
                </p:cNvPr>
                <p:cNvSpPr txBox="1"/>
                <p:nvPr/>
              </p:nvSpPr>
              <p:spPr>
                <a:xfrm rot="2164168">
                  <a:off x="6142431" y="98441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273" name="Text 367">
                  <a:extLst>
                    <a:ext uri="{FF2B5EF4-FFF2-40B4-BE49-F238E27FC236}">
                      <a16:creationId xmlns:a16="http://schemas.microsoft.com/office/drawing/2014/main" id="{54202CC8-EEFE-49B0-9632-B5D358C4FD48}"/>
                    </a:ext>
                  </a:extLst>
                </p:cNvPr>
                <p:cNvSpPr txBox="1"/>
                <p:nvPr/>
              </p:nvSpPr>
              <p:spPr>
                <a:xfrm rot="700215">
                  <a:off x="5023919" y="72674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P</a:t>
                  </a:r>
                </a:p>
              </p:txBody>
            </p:sp>
            <p:sp>
              <p:nvSpPr>
                <p:cNvPr id="1274" name="Text 368">
                  <a:extLst>
                    <a:ext uri="{FF2B5EF4-FFF2-40B4-BE49-F238E27FC236}">
                      <a16:creationId xmlns:a16="http://schemas.microsoft.com/office/drawing/2014/main" id="{54BDCBC4-1271-4B9C-A6F8-F7F6EF2E683C}"/>
                    </a:ext>
                  </a:extLst>
                </p:cNvPr>
                <p:cNvSpPr txBox="1"/>
                <p:nvPr/>
              </p:nvSpPr>
              <p:spPr>
                <a:xfrm rot="841890">
                  <a:off x="5131421" y="749018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275" name="Text 369">
                  <a:extLst>
                    <a:ext uri="{FF2B5EF4-FFF2-40B4-BE49-F238E27FC236}">
                      <a16:creationId xmlns:a16="http://schemas.microsoft.com/office/drawing/2014/main" id="{AB2A122D-C100-4F72-9458-8845AB3BBEB1}"/>
                    </a:ext>
                  </a:extLst>
                </p:cNvPr>
                <p:cNvSpPr txBox="1"/>
                <p:nvPr/>
              </p:nvSpPr>
              <p:spPr>
                <a:xfrm rot="978665">
                  <a:off x="5223366" y="77183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d</a:t>
                  </a:r>
                </a:p>
              </p:txBody>
            </p:sp>
            <p:sp>
              <p:nvSpPr>
                <p:cNvPr id="1276" name="Text 370">
                  <a:extLst>
                    <a:ext uri="{FF2B5EF4-FFF2-40B4-BE49-F238E27FC236}">
                      <a16:creationId xmlns:a16="http://schemas.microsoft.com/office/drawing/2014/main" id="{CBED7C49-885C-4A52-86F0-7A05EC617D14}"/>
                    </a:ext>
                  </a:extLst>
                </p:cNvPr>
                <p:cNvSpPr txBox="1"/>
                <p:nvPr/>
              </p:nvSpPr>
              <p:spPr>
                <a:xfrm rot="1095215">
                  <a:off x="5322075" y="80099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r</a:t>
                  </a:r>
                </a:p>
              </p:txBody>
            </p:sp>
            <p:sp>
              <p:nvSpPr>
                <p:cNvPr id="1277" name="Text 371">
                  <a:extLst>
                    <a:ext uri="{FF2B5EF4-FFF2-40B4-BE49-F238E27FC236}">
                      <a16:creationId xmlns:a16="http://schemas.microsoft.com/office/drawing/2014/main" id="{31D8C7A3-BF48-4256-A3A3-437909D8CBBD}"/>
                    </a:ext>
                  </a:extLst>
                </p:cNvPr>
                <p:cNvSpPr txBox="1"/>
                <p:nvPr/>
              </p:nvSpPr>
              <p:spPr>
                <a:xfrm rot="1206673">
                  <a:off x="5383980" y="821095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278" name="Text 372">
                  <a:extLst>
                    <a:ext uri="{FF2B5EF4-FFF2-40B4-BE49-F238E27FC236}">
                      <a16:creationId xmlns:a16="http://schemas.microsoft.com/office/drawing/2014/main" id="{F3352007-4DB6-47DD-A91B-F7DD91D71BEC}"/>
                    </a:ext>
                  </a:extLst>
                </p:cNvPr>
                <p:cNvSpPr txBox="1"/>
                <p:nvPr/>
              </p:nvSpPr>
              <p:spPr>
                <a:xfrm rot="1338306">
                  <a:off x="5473102" y="853649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  <p:sp>
              <p:nvSpPr>
                <p:cNvPr id="1279" name="Text 373">
                  <a:extLst>
                    <a:ext uri="{FF2B5EF4-FFF2-40B4-BE49-F238E27FC236}">
                      <a16:creationId xmlns:a16="http://schemas.microsoft.com/office/drawing/2014/main" id="{2A94F761-2127-451B-8C8C-AB04649DE47E}"/>
                    </a:ext>
                  </a:extLst>
                </p:cNvPr>
                <p:cNvSpPr txBox="1"/>
                <p:nvPr/>
              </p:nvSpPr>
              <p:spPr>
                <a:xfrm rot="1444517">
                  <a:off x="5561490" y="89017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-</a:t>
                  </a:r>
                </a:p>
              </p:txBody>
            </p:sp>
            <p:sp>
              <p:nvSpPr>
                <p:cNvPr id="1280" name="Text 374">
                  <a:extLst>
                    <a:ext uri="{FF2B5EF4-FFF2-40B4-BE49-F238E27FC236}">
                      <a16:creationId xmlns:a16="http://schemas.microsoft.com/office/drawing/2014/main" id="{36A57A84-2C20-40D0-A5E3-C9125055AB18}"/>
                    </a:ext>
                  </a:extLst>
                </p:cNvPr>
                <p:cNvSpPr txBox="1"/>
                <p:nvPr/>
              </p:nvSpPr>
              <p:spPr>
                <a:xfrm rot="1570801">
                  <a:off x="5613863" y="912811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H</a:t>
                  </a:r>
                </a:p>
              </p:txBody>
            </p:sp>
            <p:sp>
              <p:nvSpPr>
                <p:cNvPr id="1281" name="Text 375">
                  <a:extLst>
                    <a:ext uri="{FF2B5EF4-FFF2-40B4-BE49-F238E27FC236}">
                      <a16:creationId xmlns:a16="http://schemas.microsoft.com/office/drawing/2014/main" id="{6FBAB39C-CA5C-4D46-AB40-D1DE328C0DE4}"/>
                    </a:ext>
                  </a:extLst>
                </p:cNvPr>
                <p:cNvSpPr txBox="1"/>
                <p:nvPr/>
              </p:nvSpPr>
              <p:spPr>
                <a:xfrm rot="1691852">
                  <a:off x="5726296" y="96876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282" name="Text 376">
                  <a:extLst>
                    <a:ext uri="{FF2B5EF4-FFF2-40B4-BE49-F238E27FC236}">
                      <a16:creationId xmlns:a16="http://schemas.microsoft.com/office/drawing/2014/main" id="{CFAB7B7C-ADE9-4141-8697-19159BD44129}"/>
                    </a:ext>
                  </a:extLst>
                </p:cNvPr>
                <p:cNvSpPr txBox="1"/>
                <p:nvPr/>
              </p:nvSpPr>
              <p:spPr>
                <a:xfrm rot="1762378">
                  <a:off x="5771341" y="99288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j</a:t>
                  </a:r>
                </a:p>
              </p:txBody>
            </p:sp>
            <p:sp>
              <p:nvSpPr>
                <p:cNvPr id="1283" name="Text 377">
                  <a:extLst>
                    <a:ext uri="{FF2B5EF4-FFF2-40B4-BE49-F238E27FC236}">
                      <a16:creationId xmlns:a16="http://schemas.microsoft.com/office/drawing/2014/main" id="{3473D33A-9A07-4F20-AA94-93B326D31880}"/>
                    </a:ext>
                  </a:extLst>
                </p:cNvPr>
                <p:cNvSpPr txBox="1"/>
                <p:nvPr/>
              </p:nvSpPr>
              <p:spPr>
                <a:xfrm rot="1868044">
                  <a:off x="5815190" y="101704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284" name="Text 378">
                  <a:extLst>
                    <a:ext uri="{FF2B5EF4-FFF2-40B4-BE49-F238E27FC236}">
                      <a16:creationId xmlns:a16="http://schemas.microsoft.com/office/drawing/2014/main" id="{B7C7D868-C562-48AF-BEF4-832750506FD7}"/>
                    </a:ext>
                  </a:extLst>
                </p:cNvPr>
                <p:cNvSpPr txBox="1"/>
                <p:nvPr/>
              </p:nvSpPr>
              <p:spPr>
                <a:xfrm rot="2003689">
                  <a:off x="5902813" y="1069968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</p:grpSp>
          <p:grpSp>
            <p:nvGrpSpPr>
              <p:cNvPr id="1198" name="Group 379">
                <a:extLst>
                  <a:ext uri="{FF2B5EF4-FFF2-40B4-BE49-F238E27FC236}">
                    <a16:creationId xmlns:a16="http://schemas.microsoft.com/office/drawing/2014/main" id="{C9A8F843-803C-4C2C-8A57-0BBE0B142492}"/>
                  </a:ext>
                </a:extLst>
              </p:cNvPr>
              <p:cNvGrpSpPr/>
              <p:nvPr/>
            </p:nvGrpSpPr>
            <p:grpSpPr>
              <a:xfrm>
                <a:off x="1500605" y="357667"/>
                <a:ext cx="6143074" cy="6143074"/>
                <a:chOff x="1500605" y="357667"/>
                <a:chExt cx="6143074" cy="6143074"/>
              </a:xfrm>
            </p:grpSpPr>
            <p:sp>
              <p:nvSpPr>
                <p:cNvPr id="1241" name="ArcArrow">
                  <a:extLst>
                    <a:ext uri="{FF2B5EF4-FFF2-40B4-BE49-F238E27FC236}">
                      <a16:creationId xmlns:a16="http://schemas.microsoft.com/office/drawing/2014/main" id="{B7B1C78B-D54D-4E7A-8C77-A36A21EAB65A}"/>
                    </a:ext>
                  </a:extLst>
                </p:cNvPr>
                <p:cNvSpPr/>
                <p:nvPr/>
              </p:nvSpPr>
              <p:spPr>
                <a:xfrm>
                  <a:off x="1500605" y="357667"/>
                  <a:ext cx="6143074" cy="61430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43074" h="6143074">
                      <a:moveTo>
                        <a:pt x="5243441" y="899632"/>
                      </a:moveTo>
                      <a:cubicBezTo>
                        <a:pt x="5799280" y="1455471"/>
                        <a:pt x="6143074" y="2223355"/>
                        <a:pt x="6143074" y="3071537"/>
                      </a:cubicBezTo>
                      <a:lnTo>
                        <a:pt x="3071537" y="3071537"/>
                      </a:lnTo>
                      <a:lnTo>
                        <a:pt x="5243441" y="899632"/>
                      </a:lnTo>
                      <a:close/>
                    </a:path>
                  </a:pathLst>
                </a:custGeom>
                <a:solidFill>
                  <a:srgbClr val="FFD4AA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242" name="Text 380">
                  <a:extLst>
                    <a:ext uri="{FF2B5EF4-FFF2-40B4-BE49-F238E27FC236}">
                      <a16:creationId xmlns:a16="http://schemas.microsoft.com/office/drawing/2014/main" id="{576D6DBD-8A9C-4E8F-91E6-08C93D6E111A}"/>
                    </a:ext>
                  </a:extLst>
                </p:cNvPr>
                <p:cNvSpPr txBox="1"/>
                <p:nvPr/>
              </p:nvSpPr>
              <p:spPr>
                <a:xfrm rot="3662061">
                  <a:off x="6909331" y="185395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V</a:t>
                  </a:r>
                </a:p>
              </p:txBody>
            </p:sp>
            <p:sp>
              <p:nvSpPr>
                <p:cNvPr id="1243" name="Text 381">
                  <a:extLst>
                    <a:ext uri="{FF2B5EF4-FFF2-40B4-BE49-F238E27FC236}">
                      <a16:creationId xmlns:a16="http://schemas.microsoft.com/office/drawing/2014/main" id="{EA46F4E1-4FAA-4828-9FF8-8D7498D1FB83}"/>
                    </a:ext>
                  </a:extLst>
                </p:cNvPr>
                <p:cNvSpPr txBox="1"/>
                <p:nvPr/>
              </p:nvSpPr>
              <p:spPr>
                <a:xfrm rot="3767907">
                  <a:off x="6965562" y="195672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í</a:t>
                  </a:r>
                </a:p>
              </p:txBody>
            </p:sp>
            <p:sp>
              <p:nvSpPr>
                <p:cNvPr id="1244" name="Text 382">
                  <a:extLst>
                    <a:ext uri="{FF2B5EF4-FFF2-40B4-BE49-F238E27FC236}">
                      <a16:creationId xmlns:a16="http://schemas.microsoft.com/office/drawing/2014/main" id="{035B3EEF-46E6-4EB7-8BE3-32D660F3FAC0}"/>
                    </a:ext>
                  </a:extLst>
                </p:cNvPr>
                <p:cNvSpPr txBox="1"/>
                <p:nvPr/>
              </p:nvSpPr>
              <p:spPr>
                <a:xfrm rot="3873896">
                  <a:off x="6988288" y="199989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245" name="Text 383">
                  <a:extLst>
                    <a:ext uri="{FF2B5EF4-FFF2-40B4-BE49-F238E27FC236}">
                      <a16:creationId xmlns:a16="http://schemas.microsoft.com/office/drawing/2014/main" id="{4782B872-189F-4F94-983E-4F70D5BC2652}"/>
                    </a:ext>
                  </a:extLst>
                </p:cNvPr>
                <p:cNvSpPr txBox="1"/>
                <p:nvPr/>
              </p:nvSpPr>
              <p:spPr>
                <a:xfrm rot="4015417">
                  <a:off x="7038848" y="210677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246" name="Text 384">
                  <a:extLst>
                    <a:ext uri="{FF2B5EF4-FFF2-40B4-BE49-F238E27FC236}">
                      <a16:creationId xmlns:a16="http://schemas.microsoft.com/office/drawing/2014/main" id="{776FB654-1BA7-46D0-B26A-2C72F8102B32}"/>
                    </a:ext>
                  </a:extLst>
                </p:cNvPr>
                <p:cNvSpPr txBox="1"/>
                <p:nvPr/>
              </p:nvSpPr>
              <p:spPr>
                <a:xfrm rot="4157130">
                  <a:off x="7079303" y="220154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u</a:t>
                  </a:r>
                </a:p>
              </p:txBody>
            </p:sp>
            <p:sp>
              <p:nvSpPr>
                <p:cNvPr id="1247" name="Text 385">
                  <a:extLst>
                    <a:ext uri="{FF2B5EF4-FFF2-40B4-BE49-F238E27FC236}">
                      <a16:creationId xmlns:a16="http://schemas.microsoft.com/office/drawing/2014/main" id="{F8E6315A-19E0-48AE-A4B0-F10A9F287CDD}"/>
                    </a:ext>
                  </a:extLst>
                </p:cNvPr>
                <p:cNvSpPr txBox="1"/>
                <p:nvPr/>
              </p:nvSpPr>
              <p:spPr>
                <a:xfrm rot="4268570">
                  <a:off x="7120290" y="231147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248" name="Text 386">
                  <a:extLst>
                    <a:ext uri="{FF2B5EF4-FFF2-40B4-BE49-F238E27FC236}">
                      <a16:creationId xmlns:a16="http://schemas.microsoft.com/office/drawing/2014/main" id="{0A12DCA0-309C-4C71-88C5-239C08D6A234}"/>
                    </a:ext>
                  </a:extLst>
                </p:cNvPr>
                <p:cNvSpPr txBox="1"/>
                <p:nvPr/>
              </p:nvSpPr>
              <p:spPr>
                <a:xfrm rot="4374983">
                  <a:off x="7138857" y="236472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249" name="Text 387">
                  <a:extLst>
                    <a:ext uri="{FF2B5EF4-FFF2-40B4-BE49-F238E27FC236}">
                      <a16:creationId xmlns:a16="http://schemas.microsoft.com/office/drawing/2014/main" id="{F4C15843-8FB6-4CB2-B9F9-5AE42EC4B35A}"/>
                    </a:ext>
                  </a:extLst>
                </p:cNvPr>
                <p:cNvSpPr txBox="1"/>
                <p:nvPr/>
              </p:nvSpPr>
              <p:spPr>
                <a:xfrm rot="4476324">
                  <a:off x="7170532" y="246946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250" name="Text 388">
                  <a:extLst>
                    <a:ext uri="{FF2B5EF4-FFF2-40B4-BE49-F238E27FC236}">
                      <a16:creationId xmlns:a16="http://schemas.microsoft.com/office/drawing/2014/main" id="{E888618B-CACE-4FCB-AA48-15D4895B10F5}"/>
                    </a:ext>
                  </a:extLst>
                </p:cNvPr>
                <p:cNvSpPr txBox="1"/>
                <p:nvPr/>
              </p:nvSpPr>
              <p:spPr>
                <a:xfrm rot="3531216">
                  <a:off x="6684326" y="187878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251" name="Text 389">
                  <a:extLst>
                    <a:ext uri="{FF2B5EF4-FFF2-40B4-BE49-F238E27FC236}">
                      <a16:creationId xmlns:a16="http://schemas.microsoft.com/office/drawing/2014/main" id="{DEC66F87-B10F-4371-B02A-5823B2CD256C}"/>
                    </a:ext>
                  </a:extLst>
                </p:cNvPr>
                <p:cNvSpPr txBox="1"/>
                <p:nvPr/>
              </p:nvSpPr>
              <p:spPr>
                <a:xfrm rot="3692288">
                  <a:off x="6733515" y="195892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m</a:t>
                  </a:r>
                </a:p>
              </p:txBody>
            </p:sp>
            <p:sp>
              <p:nvSpPr>
                <p:cNvPr id="1252" name="Text 390">
                  <a:extLst>
                    <a:ext uri="{FF2B5EF4-FFF2-40B4-BE49-F238E27FC236}">
                      <a16:creationId xmlns:a16="http://schemas.microsoft.com/office/drawing/2014/main" id="{C5C1021C-9B95-4B6B-A913-609CEBCD8F0A}"/>
                    </a:ext>
                  </a:extLst>
                </p:cNvPr>
                <p:cNvSpPr txBox="1"/>
                <p:nvPr/>
              </p:nvSpPr>
              <p:spPr>
                <a:xfrm rot="3858747">
                  <a:off x="6799672" y="208167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253" name="Text 391">
                  <a:extLst>
                    <a:ext uri="{FF2B5EF4-FFF2-40B4-BE49-F238E27FC236}">
                      <a16:creationId xmlns:a16="http://schemas.microsoft.com/office/drawing/2014/main" id="{98675869-B6EC-4BD5-98CA-75329B5DFCFF}"/>
                    </a:ext>
                  </a:extLst>
                </p:cNvPr>
                <p:cNvSpPr txBox="1"/>
                <p:nvPr/>
              </p:nvSpPr>
              <p:spPr>
                <a:xfrm rot="3995187">
                  <a:off x="6844039" y="217390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254" name="Text 392">
                  <a:extLst>
                    <a:ext uri="{FF2B5EF4-FFF2-40B4-BE49-F238E27FC236}">
                      <a16:creationId xmlns:a16="http://schemas.microsoft.com/office/drawing/2014/main" id="{3DB28A2B-DBFB-4488-B911-73A14DD71FE7}"/>
                    </a:ext>
                  </a:extLst>
                </p:cNvPr>
                <p:cNvSpPr txBox="1"/>
                <p:nvPr/>
              </p:nvSpPr>
              <p:spPr>
                <a:xfrm rot="4096376">
                  <a:off x="6881831" y="226191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255" name="Text 393">
                  <a:extLst>
                    <a:ext uri="{FF2B5EF4-FFF2-40B4-BE49-F238E27FC236}">
                      <a16:creationId xmlns:a16="http://schemas.microsoft.com/office/drawing/2014/main" id="{38CC4FA8-4889-488E-ACFB-90E499845563}"/>
                    </a:ext>
                  </a:extLst>
                </p:cNvPr>
                <p:cNvSpPr txBox="1"/>
                <p:nvPr/>
              </p:nvSpPr>
              <p:spPr>
                <a:xfrm rot="4202712">
                  <a:off x="6900785" y="230822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256" name="Text 394">
                  <a:extLst>
                    <a:ext uri="{FF2B5EF4-FFF2-40B4-BE49-F238E27FC236}">
                      <a16:creationId xmlns:a16="http://schemas.microsoft.com/office/drawing/2014/main" id="{149927BF-4F79-4093-AFBA-89E788B3A6DA}"/>
                    </a:ext>
                  </a:extLst>
                </p:cNvPr>
                <p:cNvSpPr txBox="1"/>
                <p:nvPr/>
              </p:nvSpPr>
              <p:spPr>
                <a:xfrm rot="4349645">
                  <a:off x="6935773" y="240407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257" name="Text 395">
                  <a:extLst>
                    <a:ext uri="{FF2B5EF4-FFF2-40B4-BE49-F238E27FC236}">
                      <a16:creationId xmlns:a16="http://schemas.microsoft.com/office/drawing/2014/main" id="{09A512BA-2A89-45CB-A68B-0CA611FE32D9}"/>
                    </a:ext>
                  </a:extLst>
                </p:cNvPr>
                <p:cNvSpPr txBox="1"/>
                <p:nvPr/>
              </p:nvSpPr>
              <p:spPr>
                <a:xfrm rot="4491522">
                  <a:off x="6968726" y="250879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258" name="Text 396">
                  <a:extLst>
                    <a:ext uri="{FF2B5EF4-FFF2-40B4-BE49-F238E27FC236}">
                      <a16:creationId xmlns:a16="http://schemas.microsoft.com/office/drawing/2014/main" id="{AB60162F-7B0D-483C-90D3-94C444C79D5E}"/>
                    </a:ext>
                  </a:extLst>
                </p:cNvPr>
                <p:cNvSpPr txBox="1"/>
                <p:nvPr/>
              </p:nvSpPr>
              <p:spPr>
                <a:xfrm rot="4592805">
                  <a:off x="6993462" y="260132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l</a:t>
                  </a:r>
                </a:p>
              </p:txBody>
            </p:sp>
          </p:grpSp>
          <p:sp>
            <p:nvSpPr>
              <p:cNvPr id="1199" name="ArcArrow">
                <a:extLst>
                  <a:ext uri="{FF2B5EF4-FFF2-40B4-BE49-F238E27FC236}">
                    <a16:creationId xmlns:a16="http://schemas.microsoft.com/office/drawing/2014/main" id="{E684A5BB-9A57-485A-96B6-0B259D425829}"/>
                  </a:ext>
                </a:extLst>
              </p:cNvPr>
              <p:cNvSpPr/>
              <p:nvPr/>
            </p:nvSpPr>
            <p:spPr>
              <a:xfrm>
                <a:off x="1500605" y="357667"/>
                <a:ext cx="6143074" cy="6143074"/>
              </a:xfrm>
              <a:custGeom>
                <a:avLst/>
                <a:gdLst/>
                <a:ahLst/>
                <a:cxnLst/>
                <a:rect l="0" t="0" r="0" b="0"/>
                <a:pathLst>
                  <a:path w="6143074" h="6143074">
                    <a:moveTo>
                      <a:pt x="6143074" y="3071537"/>
                    </a:moveTo>
                    <a:cubicBezTo>
                      <a:pt x="6143074" y="3919718"/>
                      <a:pt x="5799280" y="4687603"/>
                      <a:pt x="5243441" y="5243441"/>
                    </a:cubicBezTo>
                    <a:lnTo>
                      <a:pt x="3071537" y="3071537"/>
                    </a:lnTo>
                    <a:lnTo>
                      <a:pt x="6143074" y="3071537"/>
                    </a:lnTo>
                    <a:close/>
                  </a:path>
                </a:pathLst>
              </a:custGeom>
              <a:solidFill>
                <a:srgbClr val="FFFFFF"/>
              </a:solidFill>
              <a:ln w="15200" cap="flat">
                <a:solidFill>
                  <a:srgbClr val="FFFFFF"/>
                </a:solidFill>
                <a:bevel/>
              </a:ln>
            </p:spPr>
          </p:sp>
          <p:sp>
            <p:nvSpPr>
              <p:cNvPr id="1200" name="ArcArrow">
                <a:extLst>
                  <a:ext uri="{FF2B5EF4-FFF2-40B4-BE49-F238E27FC236}">
                    <a16:creationId xmlns:a16="http://schemas.microsoft.com/office/drawing/2014/main" id="{3FB536C5-829B-498B-ADCE-0062014EC97D}"/>
                  </a:ext>
                </a:extLst>
              </p:cNvPr>
              <p:cNvSpPr/>
              <p:nvPr/>
            </p:nvSpPr>
            <p:spPr>
              <a:xfrm>
                <a:off x="1500605" y="357667"/>
                <a:ext cx="6143074" cy="6143074"/>
              </a:xfrm>
              <a:custGeom>
                <a:avLst/>
                <a:gdLst/>
                <a:ahLst/>
                <a:cxnLst/>
                <a:rect l="0" t="0" r="0" b="0"/>
                <a:pathLst>
                  <a:path w="6143074" h="6143074">
                    <a:moveTo>
                      <a:pt x="5243441" y="5243441"/>
                    </a:moveTo>
                    <a:cubicBezTo>
                      <a:pt x="4687603" y="5799280"/>
                      <a:pt x="3919718" y="6143074"/>
                      <a:pt x="3071537" y="6143074"/>
                    </a:cubicBezTo>
                    <a:lnTo>
                      <a:pt x="3071537" y="3071537"/>
                    </a:lnTo>
                    <a:lnTo>
                      <a:pt x="5243441" y="5243441"/>
                    </a:lnTo>
                    <a:close/>
                  </a:path>
                </a:pathLst>
              </a:custGeom>
              <a:solidFill>
                <a:srgbClr val="FFFFFF"/>
              </a:solidFill>
              <a:ln w="15200" cap="flat">
                <a:solidFill>
                  <a:srgbClr val="FFFFFF"/>
                </a:solidFill>
                <a:bevel/>
              </a:ln>
            </p:spPr>
          </p:sp>
          <p:sp>
            <p:nvSpPr>
              <p:cNvPr id="1201" name="ArcArrow">
                <a:extLst>
                  <a:ext uri="{FF2B5EF4-FFF2-40B4-BE49-F238E27FC236}">
                    <a16:creationId xmlns:a16="http://schemas.microsoft.com/office/drawing/2014/main" id="{14757F97-279C-4B7C-8A83-6E82D0C0C561}"/>
                  </a:ext>
                </a:extLst>
              </p:cNvPr>
              <p:cNvSpPr/>
              <p:nvPr/>
            </p:nvSpPr>
            <p:spPr>
              <a:xfrm>
                <a:off x="1500605" y="357667"/>
                <a:ext cx="6143074" cy="6143074"/>
              </a:xfrm>
              <a:custGeom>
                <a:avLst/>
                <a:gdLst/>
                <a:ahLst/>
                <a:cxnLst/>
                <a:rect l="0" t="0" r="0" b="0"/>
                <a:pathLst>
                  <a:path w="6143074" h="6143074">
                    <a:moveTo>
                      <a:pt x="3071537" y="6143074"/>
                    </a:moveTo>
                    <a:cubicBezTo>
                      <a:pt x="2223355" y="6143074"/>
                      <a:pt x="1455471" y="5799280"/>
                      <a:pt x="899632" y="5243441"/>
                    </a:cubicBezTo>
                    <a:lnTo>
                      <a:pt x="3071537" y="3071537"/>
                    </a:lnTo>
                    <a:lnTo>
                      <a:pt x="3071537" y="6143074"/>
                    </a:lnTo>
                    <a:close/>
                  </a:path>
                </a:pathLst>
              </a:custGeom>
              <a:solidFill>
                <a:srgbClr val="FFFFFF"/>
              </a:solidFill>
              <a:ln w="15200" cap="flat">
                <a:solidFill>
                  <a:srgbClr val="FFFFFF"/>
                </a:solidFill>
                <a:bevel/>
              </a:ln>
            </p:spPr>
          </p:sp>
          <p:grpSp>
            <p:nvGrpSpPr>
              <p:cNvPr id="1202" name="Group 397">
                <a:extLst>
                  <a:ext uri="{FF2B5EF4-FFF2-40B4-BE49-F238E27FC236}">
                    <a16:creationId xmlns:a16="http://schemas.microsoft.com/office/drawing/2014/main" id="{92F5C6E6-EE1A-491C-92FB-A34D2BC26715}"/>
                  </a:ext>
                </a:extLst>
              </p:cNvPr>
              <p:cNvGrpSpPr/>
              <p:nvPr/>
            </p:nvGrpSpPr>
            <p:grpSpPr>
              <a:xfrm>
                <a:off x="1500605" y="357667"/>
                <a:ext cx="6143074" cy="6143074"/>
                <a:chOff x="1500605" y="357667"/>
                <a:chExt cx="6143074" cy="6143074"/>
              </a:xfrm>
            </p:grpSpPr>
            <p:sp>
              <p:nvSpPr>
                <p:cNvPr id="1224" name="ArcArrow">
                  <a:extLst>
                    <a:ext uri="{FF2B5EF4-FFF2-40B4-BE49-F238E27FC236}">
                      <a16:creationId xmlns:a16="http://schemas.microsoft.com/office/drawing/2014/main" id="{AFF41C9D-0ACF-462B-8FEA-E279E3D6DA55}"/>
                    </a:ext>
                  </a:extLst>
                </p:cNvPr>
                <p:cNvSpPr/>
                <p:nvPr/>
              </p:nvSpPr>
              <p:spPr>
                <a:xfrm>
                  <a:off x="1500605" y="357667"/>
                  <a:ext cx="6143074" cy="61430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43074" h="6143074">
                      <a:moveTo>
                        <a:pt x="899632" y="5243441"/>
                      </a:moveTo>
                      <a:cubicBezTo>
                        <a:pt x="343793" y="4687603"/>
                        <a:pt x="0" y="3919718"/>
                        <a:pt x="0" y="3071537"/>
                      </a:cubicBezTo>
                      <a:lnTo>
                        <a:pt x="3071537" y="3071537"/>
                      </a:lnTo>
                      <a:lnTo>
                        <a:pt x="899632" y="5243441"/>
                      </a:lnTo>
                      <a:close/>
                    </a:path>
                  </a:pathLst>
                </a:custGeom>
                <a:solidFill>
                  <a:srgbClr val="FFD4AA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225" name="Text 398">
                  <a:extLst>
                    <a:ext uri="{FF2B5EF4-FFF2-40B4-BE49-F238E27FC236}">
                      <a16:creationId xmlns:a16="http://schemas.microsoft.com/office/drawing/2014/main" id="{C54FB320-C754-4BBB-84F9-A3ECD3A92205}"/>
                    </a:ext>
                  </a:extLst>
                </p:cNvPr>
                <p:cNvSpPr txBox="1"/>
                <p:nvPr/>
              </p:nvSpPr>
              <p:spPr>
                <a:xfrm rot="14472135">
                  <a:off x="2234654" y="456609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226" name="Text 399">
                  <a:extLst>
                    <a:ext uri="{FF2B5EF4-FFF2-40B4-BE49-F238E27FC236}">
                      <a16:creationId xmlns:a16="http://schemas.microsoft.com/office/drawing/2014/main" id="{299338AC-3507-4DA3-B966-C11475F4B140}"/>
                    </a:ext>
                  </a:extLst>
                </p:cNvPr>
                <p:cNvSpPr txBox="1"/>
                <p:nvPr/>
              </p:nvSpPr>
              <p:spPr>
                <a:xfrm rot="14628456">
                  <a:off x="2170481" y="444859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227" name="Text 400">
                  <a:extLst>
                    <a:ext uri="{FF2B5EF4-FFF2-40B4-BE49-F238E27FC236}">
                      <a16:creationId xmlns:a16="http://schemas.microsoft.com/office/drawing/2014/main" id="{52372BE8-F94B-4F1E-922E-EB79399866C8}"/>
                    </a:ext>
                  </a:extLst>
                </p:cNvPr>
                <p:cNvSpPr txBox="1"/>
                <p:nvPr/>
              </p:nvSpPr>
              <p:spPr>
                <a:xfrm rot="14744630">
                  <a:off x="2122326" y="434983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r</a:t>
                  </a:r>
                </a:p>
              </p:txBody>
            </p:sp>
            <p:sp>
              <p:nvSpPr>
                <p:cNvPr id="1228" name="Text 401">
                  <a:extLst>
                    <a:ext uri="{FF2B5EF4-FFF2-40B4-BE49-F238E27FC236}">
                      <a16:creationId xmlns:a16="http://schemas.microsoft.com/office/drawing/2014/main" id="{3E8BA87A-18AA-4440-89D4-DAD854DD419E}"/>
                    </a:ext>
                  </a:extLst>
                </p:cNvPr>
                <p:cNvSpPr txBox="1"/>
                <p:nvPr/>
              </p:nvSpPr>
              <p:spPr>
                <a:xfrm rot="14886253">
                  <a:off x="2091845" y="428388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m</a:t>
                  </a:r>
                </a:p>
              </p:txBody>
            </p:sp>
            <p:sp>
              <p:nvSpPr>
                <p:cNvPr id="1229" name="Text 402">
                  <a:extLst>
                    <a:ext uri="{FF2B5EF4-FFF2-40B4-BE49-F238E27FC236}">
                      <a16:creationId xmlns:a16="http://schemas.microsoft.com/office/drawing/2014/main" id="{CC6ACB30-59C0-44B9-8463-527C16DB1296}"/>
                    </a:ext>
                  </a:extLst>
                </p:cNvPr>
                <p:cNvSpPr txBox="1"/>
                <p:nvPr/>
              </p:nvSpPr>
              <p:spPr>
                <a:xfrm rot="15048304">
                  <a:off x="2036790" y="414516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230" name="Text 403">
                  <a:extLst>
                    <a:ext uri="{FF2B5EF4-FFF2-40B4-BE49-F238E27FC236}">
                      <a16:creationId xmlns:a16="http://schemas.microsoft.com/office/drawing/2014/main" id="{DAF95EDB-B9B1-46CA-A520-687EE6B79EF7}"/>
                    </a:ext>
                  </a:extLst>
                </p:cNvPr>
                <p:cNvSpPr txBox="1"/>
                <p:nvPr/>
              </p:nvSpPr>
              <p:spPr>
                <a:xfrm rot="15180050">
                  <a:off x="2003082" y="404810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  <p:sp>
              <p:nvSpPr>
                <p:cNvPr id="1231" name="Text 404">
                  <a:extLst>
                    <a:ext uri="{FF2B5EF4-FFF2-40B4-BE49-F238E27FC236}">
                      <a16:creationId xmlns:a16="http://schemas.microsoft.com/office/drawing/2014/main" id="{81AF55EA-7305-4E49-813F-48C076E87428}"/>
                    </a:ext>
                  </a:extLst>
                </p:cNvPr>
                <p:cNvSpPr txBox="1"/>
                <p:nvPr/>
              </p:nvSpPr>
              <p:spPr>
                <a:xfrm rot="15276324">
                  <a:off x="1973753" y="395075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232" name="Text 405">
                  <a:extLst>
                    <a:ext uri="{FF2B5EF4-FFF2-40B4-BE49-F238E27FC236}">
                      <a16:creationId xmlns:a16="http://schemas.microsoft.com/office/drawing/2014/main" id="{43C09029-2AA0-4769-8392-5A0FD117DECA}"/>
                    </a:ext>
                  </a:extLst>
                </p:cNvPr>
                <p:cNvSpPr txBox="1"/>
                <p:nvPr/>
              </p:nvSpPr>
              <p:spPr>
                <a:xfrm rot="14446952">
                  <a:off x="2412607" y="446307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y</a:t>
                  </a:r>
                </a:p>
              </p:txBody>
            </p:sp>
            <p:sp>
              <p:nvSpPr>
                <p:cNvPr id="1233" name="Text 406">
                  <a:extLst>
                    <a:ext uri="{FF2B5EF4-FFF2-40B4-BE49-F238E27FC236}">
                      <a16:creationId xmlns:a16="http://schemas.microsoft.com/office/drawing/2014/main" id="{CA77004C-F50A-4DCB-BA07-6A8AB802582E}"/>
                    </a:ext>
                  </a:extLst>
                </p:cNvPr>
                <p:cNvSpPr txBox="1"/>
                <p:nvPr/>
              </p:nvSpPr>
              <p:spPr>
                <a:xfrm rot="14532609">
                  <a:off x="2373229" y="439223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234" name="Text 407">
                  <a:extLst>
                    <a:ext uri="{FF2B5EF4-FFF2-40B4-BE49-F238E27FC236}">
                      <a16:creationId xmlns:a16="http://schemas.microsoft.com/office/drawing/2014/main" id="{658075BB-D38E-4D26-B040-8F289BFDEB7C}"/>
                    </a:ext>
                  </a:extLst>
                </p:cNvPr>
                <p:cNvSpPr txBox="1"/>
                <p:nvPr/>
              </p:nvSpPr>
              <p:spPr>
                <a:xfrm rot="14598176">
                  <a:off x="2352831" y="435365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235" name="Text 408">
                  <a:extLst>
                    <a:ext uri="{FF2B5EF4-FFF2-40B4-BE49-F238E27FC236}">
                      <a16:creationId xmlns:a16="http://schemas.microsoft.com/office/drawing/2014/main" id="{9B734BB4-3ED1-47C5-80A5-8146018A490A}"/>
                    </a:ext>
                  </a:extLst>
                </p:cNvPr>
                <p:cNvSpPr txBox="1"/>
                <p:nvPr/>
              </p:nvSpPr>
              <p:spPr>
                <a:xfrm rot="14663796">
                  <a:off x="2329823" y="430786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í</a:t>
                  </a:r>
                </a:p>
              </p:txBody>
            </p:sp>
            <p:sp>
              <p:nvSpPr>
                <p:cNvPr id="1236" name="Text 409">
                  <a:extLst>
                    <a:ext uri="{FF2B5EF4-FFF2-40B4-BE49-F238E27FC236}">
                      <a16:creationId xmlns:a16="http://schemas.microsoft.com/office/drawing/2014/main" id="{2A142520-8848-473C-AFF6-89F1CA53FF23}"/>
                    </a:ext>
                  </a:extLst>
                </p:cNvPr>
                <p:cNvSpPr txBox="1"/>
                <p:nvPr/>
              </p:nvSpPr>
              <p:spPr>
                <a:xfrm rot="14790130">
                  <a:off x="2310854" y="427053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m</a:t>
                  </a:r>
                </a:p>
              </p:txBody>
            </p:sp>
            <p:sp>
              <p:nvSpPr>
                <p:cNvPr id="1237" name="Text 410">
                  <a:extLst>
                    <a:ext uri="{FF2B5EF4-FFF2-40B4-BE49-F238E27FC236}">
                      <a16:creationId xmlns:a16="http://schemas.microsoft.com/office/drawing/2014/main" id="{DC116DC5-9A69-4C5F-841A-AE0FC88DCDF1}"/>
                    </a:ext>
                  </a:extLst>
                </p:cNvPr>
                <p:cNvSpPr txBox="1"/>
                <p:nvPr/>
              </p:nvSpPr>
              <p:spPr>
                <a:xfrm rot="14921687">
                  <a:off x="2255578" y="414140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238" name="Text 411">
                  <a:extLst>
                    <a:ext uri="{FF2B5EF4-FFF2-40B4-BE49-F238E27FC236}">
                      <a16:creationId xmlns:a16="http://schemas.microsoft.com/office/drawing/2014/main" id="{B3E7649F-671F-4D12-969C-E5676465425E}"/>
                    </a:ext>
                  </a:extLst>
                </p:cNvPr>
                <p:cNvSpPr txBox="1"/>
                <p:nvPr/>
              </p:nvSpPr>
              <p:spPr>
                <a:xfrm rot="14997647">
                  <a:off x="2237011" y="409397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239" name="Text 412">
                  <a:extLst>
                    <a:ext uri="{FF2B5EF4-FFF2-40B4-BE49-F238E27FC236}">
                      <a16:creationId xmlns:a16="http://schemas.microsoft.com/office/drawing/2014/main" id="{7F899B97-63BA-4F99-81DF-0D9995FC5F52}"/>
                    </a:ext>
                  </a:extLst>
                </p:cNvPr>
                <p:cNvSpPr txBox="1"/>
                <p:nvPr/>
              </p:nvSpPr>
              <p:spPr>
                <a:xfrm rot="15104039">
                  <a:off x="2216938" y="403993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240" name="Text 413">
                  <a:extLst>
                    <a:ext uri="{FF2B5EF4-FFF2-40B4-BE49-F238E27FC236}">
                      <a16:creationId xmlns:a16="http://schemas.microsoft.com/office/drawing/2014/main" id="{8CBBCC8F-6142-4023-A0FC-D21C67201D98}"/>
                    </a:ext>
                  </a:extLst>
                </p:cNvPr>
                <p:cNvSpPr txBox="1"/>
                <p:nvPr/>
              </p:nvSpPr>
              <p:spPr>
                <a:xfrm rot="15235791">
                  <a:off x="2187128" y="394986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</p:grpSp>
          <p:grpSp>
            <p:nvGrpSpPr>
              <p:cNvPr id="1203" name="Group 414">
                <a:extLst>
                  <a:ext uri="{FF2B5EF4-FFF2-40B4-BE49-F238E27FC236}">
                    <a16:creationId xmlns:a16="http://schemas.microsoft.com/office/drawing/2014/main" id="{C5583796-73F2-46AB-A9B4-A279CB171EE7}"/>
                  </a:ext>
                </a:extLst>
              </p:cNvPr>
              <p:cNvGrpSpPr/>
              <p:nvPr/>
            </p:nvGrpSpPr>
            <p:grpSpPr>
              <a:xfrm>
                <a:off x="1500605" y="357667"/>
                <a:ext cx="6143074" cy="6143074"/>
                <a:chOff x="1500605" y="357667"/>
                <a:chExt cx="6143074" cy="6143074"/>
              </a:xfrm>
            </p:grpSpPr>
            <p:sp>
              <p:nvSpPr>
                <p:cNvPr id="1216" name="ArcArrow">
                  <a:extLst>
                    <a:ext uri="{FF2B5EF4-FFF2-40B4-BE49-F238E27FC236}">
                      <a16:creationId xmlns:a16="http://schemas.microsoft.com/office/drawing/2014/main" id="{868EFB8A-4377-4DCE-B57B-A55FA2F6C589}"/>
                    </a:ext>
                  </a:extLst>
                </p:cNvPr>
                <p:cNvSpPr/>
                <p:nvPr/>
              </p:nvSpPr>
              <p:spPr>
                <a:xfrm>
                  <a:off x="1500605" y="357667"/>
                  <a:ext cx="6143074" cy="61430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43074" h="6143074">
                      <a:moveTo>
                        <a:pt x="0" y="3071537"/>
                      </a:moveTo>
                      <a:cubicBezTo>
                        <a:pt x="0" y="2223355"/>
                        <a:pt x="343793" y="1455471"/>
                        <a:pt x="899632" y="899632"/>
                      </a:cubicBezTo>
                      <a:lnTo>
                        <a:pt x="3071537" y="3071537"/>
                      </a:lnTo>
                      <a:lnTo>
                        <a:pt x="0" y="3071537"/>
                      </a:lnTo>
                      <a:close/>
                    </a:path>
                  </a:pathLst>
                </a:custGeom>
                <a:solidFill>
                  <a:srgbClr val="FFD4AA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217" name="Text 415">
                  <a:extLst>
                    <a:ext uri="{FF2B5EF4-FFF2-40B4-BE49-F238E27FC236}">
                      <a16:creationId xmlns:a16="http://schemas.microsoft.com/office/drawing/2014/main" id="{C39DBF80-A70D-4B40-9924-F961572672F0}"/>
                    </a:ext>
                  </a:extLst>
                </p:cNvPr>
                <p:cNvSpPr txBox="1"/>
                <p:nvPr/>
              </p:nvSpPr>
              <p:spPr>
                <a:xfrm rot="17198934">
                  <a:off x="2063690" y="252632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218" name="Text 416">
                  <a:extLst>
                    <a:ext uri="{FF2B5EF4-FFF2-40B4-BE49-F238E27FC236}">
                      <a16:creationId xmlns:a16="http://schemas.microsoft.com/office/drawing/2014/main" id="{3DDCCED6-906B-459B-B03A-0D02A86C8857}"/>
                    </a:ext>
                  </a:extLst>
                </p:cNvPr>
                <p:cNvSpPr txBox="1"/>
                <p:nvPr/>
              </p:nvSpPr>
              <p:spPr>
                <a:xfrm rot="17330684">
                  <a:off x="2101263" y="240270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r</a:t>
                  </a:r>
                </a:p>
              </p:txBody>
            </p:sp>
            <p:sp>
              <p:nvSpPr>
                <p:cNvPr id="1219" name="Text 417">
                  <a:extLst>
                    <a:ext uri="{FF2B5EF4-FFF2-40B4-BE49-F238E27FC236}">
                      <a16:creationId xmlns:a16="http://schemas.microsoft.com/office/drawing/2014/main" id="{77227A47-A5BE-454D-890A-8871C12CDB38}"/>
                    </a:ext>
                  </a:extLst>
                </p:cNvPr>
                <p:cNvSpPr txBox="1"/>
                <p:nvPr/>
              </p:nvSpPr>
              <p:spPr>
                <a:xfrm rot="17411738">
                  <a:off x="2123442" y="233800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220" name="Text 418">
                  <a:extLst>
                    <a:ext uri="{FF2B5EF4-FFF2-40B4-BE49-F238E27FC236}">
                      <a16:creationId xmlns:a16="http://schemas.microsoft.com/office/drawing/2014/main" id="{D9D8B20D-0B83-47CA-A69E-7042E15DC323}"/>
                    </a:ext>
                  </a:extLst>
                </p:cNvPr>
                <p:cNvSpPr txBox="1"/>
                <p:nvPr/>
              </p:nvSpPr>
              <p:spPr>
                <a:xfrm rot="17513002">
                  <a:off x="2141497" y="228794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221" name="Text 419">
                  <a:extLst>
                    <a:ext uri="{FF2B5EF4-FFF2-40B4-BE49-F238E27FC236}">
                      <a16:creationId xmlns:a16="http://schemas.microsoft.com/office/drawing/2014/main" id="{88BCC7E1-2E4C-42E1-91E7-3EF46D7E1BB4}"/>
                    </a:ext>
                  </a:extLst>
                </p:cNvPr>
                <p:cNvSpPr txBox="1"/>
                <p:nvPr/>
              </p:nvSpPr>
              <p:spPr>
                <a:xfrm rot="17654626">
                  <a:off x="2178183" y="219619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222" name="Text 420">
                  <a:extLst>
                    <a:ext uri="{FF2B5EF4-FFF2-40B4-BE49-F238E27FC236}">
                      <a16:creationId xmlns:a16="http://schemas.microsoft.com/office/drawing/2014/main" id="{049B450C-4E5B-45EC-988C-3C92D4374F74}"/>
                    </a:ext>
                  </a:extLst>
                </p:cNvPr>
                <p:cNvSpPr txBox="1"/>
                <p:nvPr/>
              </p:nvSpPr>
              <p:spPr>
                <a:xfrm rot="17790989">
                  <a:off x="2225205" y="209233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z</a:t>
                  </a:r>
                </a:p>
              </p:txBody>
            </p:sp>
            <p:sp>
              <p:nvSpPr>
                <p:cNvPr id="1223" name="Text 421">
                  <a:extLst>
                    <a:ext uri="{FF2B5EF4-FFF2-40B4-BE49-F238E27FC236}">
                      <a16:creationId xmlns:a16="http://schemas.microsoft.com/office/drawing/2014/main" id="{9113AD97-963A-44D5-8550-1A7FAA98A574}"/>
                    </a:ext>
                  </a:extLst>
                </p:cNvPr>
                <p:cNvSpPr txBox="1"/>
                <p:nvPr/>
              </p:nvSpPr>
              <p:spPr>
                <a:xfrm rot="17917048">
                  <a:off x="2265866" y="201068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</p:grpSp>
          <p:grpSp>
            <p:nvGrpSpPr>
              <p:cNvPr id="1204" name="Group 422">
                <a:extLst>
                  <a:ext uri="{FF2B5EF4-FFF2-40B4-BE49-F238E27FC236}">
                    <a16:creationId xmlns:a16="http://schemas.microsoft.com/office/drawing/2014/main" id="{D555B8CC-5A45-4995-9BEC-E089228652C1}"/>
                  </a:ext>
                </a:extLst>
              </p:cNvPr>
              <p:cNvGrpSpPr/>
              <p:nvPr/>
            </p:nvGrpSpPr>
            <p:grpSpPr>
              <a:xfrm>
                <a:off x="1500605" y="357667"/>
                <a:ext cx="6143074" cy="6143074"/>
                <a:chOff x="1500605" y="357667"/>
                <a:chExt cx="6143074" cy="6143074"/>
              </a:xfrm>
            </p:grpSpPr>
            <p:sp>
              <p:nvSpPr>
                <p:cNvPr id="1205" name="ArcArrow">
                  <a:extLst>
                    <a:ext uri="{FF2B5EF4-FFF2-40B4-BE49-F238E27FC236}">
                      <a16:creationId xmlns:a16="http://schemas.microsoft.com/office/drawing/2014/main" id="{C8965CA9-C2D2-455A-89D9-9BAA14E9851B}"/>
                    </a:ext>
                  </a:extLst>
                </p:cNvPr>
                <p:cNvSpPr/>
                <p:nvPr/>
              </p:nvSpPr>
              <p:spPr>
                <a:xfrm>
                  <a:off x="1500605" y="357667"/>
                  <a:ext cx="6143074" cy="61430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43074" h="6143074">
                      <a:moveTo>
                        <a:pt x="899632" y="899632"/>
                      </a:moveTo>
                      <a:cubicBezTo>
                        <a:pt x="1455471" y="343793"/>
                        <a:pt x="2223355" y="0"/>
                        <a:pt x="3071537" y="0"/>
                      </a:cubicBezTo>
                      <a:lnTo>
                        <a:pt x="3071537" y="3071537"/>
                      </a:lnTo>
                      <a:lnTo>
                        <a:pt x="899632" y="899632"/>
                      </a:lnTo>
                      <a:close/>
                    </a:path>
                  </a:pathLst>
                </a:custGeom>
                <a:solidFill>
                  <a:srgbClr val="004234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206" name="Text 423">
                  <a:extLst>
                    <a:ext uri="{FF2B5EF4-FFF2-40B4-BE49-F238E27FC236}">
                      <a16:creationId xmlns:a16="http://schemas.microsoft.com/office/drawing/2014/main" id="{2A24C7F8-B2B8-45AE-A05A-0E9A5458A22E}"/>
                    </a:ext>
                  </a:extLst>
                </p:cNvPr>
                <p:cNvSpPr txBox="1"/>
                <p:nvPr/>
              </p:nvSpPr>
              <p:spPr>
                <a:xfrm rot="19500254">
                  <a:off x="3018208" y="1098155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F</a:t>
                  </a:r>
                </a:p>
              </p:txBody>
            </p:sp>
            <p:sp>
              <p:nvSpPr>
                <p:cNvPr id="1207" name="Text 424">
                  <a:extLst>
                    <a:ext uri="{FF2B5EF4-FFF2-40B4-BE49-F238E27FC236}">
                      <a16:creationId xmlns:a16="http://schemas.microsoft.com/office/drawing/2014/main" id="{D6C2879D-77D0-4795-94A8-B5B69A8DD461}"/>
                    </a:ext>
                  </a:extLst>
                </p:cNvPr>
                <p:cNvSpPr txBox="1"/>
                <p:nvPr/>
              </p:nvSpPr>
              <p:spPr>
                <a:xfrm rot="19701053">
                  <a:off x="3149109" y="100678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208" name="Text 425">
                  <a:extLst>
                    <a:ext uri="{FF2B5EF4-FFF2-40B4-BE49-F238E27FC236}">
                      <a16:creationId xmlns:a16="http://schemas.microsoft.com/office/drawing/2014/main" id="{4CF71B3C-081A-43DE-BE70-5A5638532973}"/>
                    </a:ext>
                  </a:extLst>
                </p:cNvPr>
                <p:cNvSpPr txBox="1"/>
                <p:nvPr/>
              </p:nvSpPr>
              <p:spPr>
                <a:xfrm rot="19952778">
                  <a:off x="3271282" y="929515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m</a:t>
                  </a:r>
                </a:p>
              </p:txBody>
            </p:sp>
            <p:sp>
              <p:nvSpPr>
                <p:cNvPr id="1209" name="Text 426">
                  <a:extLst>
                    <a:ext uri="{FF2B5EF4-FFF2-40B4-BE49-F238E27FC236}">
                      <a16:creationId xmlns:a16="http://schemas.microsoft.com/office/drawing/2014/main" id="{73E25784-8DA0-4CF3-ABD4-42B5B3FDB07A}"/>
                    </a:ext>
                  </a:extLst>
                </p:cNvPr>
                <p:cNvSpPr txBox="1"/>
                <p:nvPr/>
              </p:nvSpPr>
              <p:spPr>
                <a:xfrm rot="20154739">
                  <a:off x="3481455" y="823085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210" name="Text 427">
                  <a:extLst>
                    <a:ext uri="{FF2B5EF4-FFF2-40B4-BE49-F238E27FC236}">
                      <a16:creationId xmlns:a16="http://schemas.microsoft.com/office/drawing/2014/main" id="{8E1E39EC-0663-43EC-B1C1-38570D084E20}"/>
                    </a:ext>
                  </a:extLst>
                </p:cNvPr>
                <p:cNvSpPr txBox="1"/>
                <p:nvPr/>
              </p:nvSpPr>
              <p:spPr>
                <a:xfrm rot="20245770">
                  <a:off x="3543902" y="795166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211" name="Text 428">
                  <a:extLst>
                    <a:ext uri="{FF2B5EF4-FFF2-40B4-BE49-F238E27FC236}">
                      <a16:creationId xmlns:a16="http://schemas.microsoft.com/office/drawing/2014/main" id="{1E358A88-D647-4FF7-84D8-193D0C016F8D}"/>
                    </a:ext>
                  </a:extLst>
                </p:cNvPr>
                <p:cNvSpPr txBox="1"/>
                <p:nvPr/>
              </p:nvSpPr>
              <p:spPr>
                <a:xfrm rot="20336876">
                  <a:off x="3607067" y="76891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212" name="Text 429">
                  <a:extLst>
                    <a:ext uri="{FF2B5EF4-FFF2-40B4-BE49-F238E27FC236}">
                      <a16:creationId xmlns:a16="http://schemas.microsoft.com/office/drawing/2014/main" id="{C9320EEA-8860-42B3-A5E3-EC30901D38D0}"/>
                    </a:ext>
                  </a:extLst>
                </p:cNvPr>
                <p:cNvSpPr txBox="1"/>
                <p:nvPr/>
              </p:nvSpPr>
              <p:spPr>
                <a:xfrm rot="20478704">
                  <a:off x="3670650" y="743597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213" name="Text 430">
                  <a:extLst>
                    <a:ext uri="{FF2B5EF4-FFF2-40B4-BE49-F238E27FC236}">
                      <a16:creationId xmlns:a16="http://schemas.microsoft.com/office/drawing/2014/main" id="{DB3B26E4-8D99-4E3D-B4E0-67448F184666}"/>
                    </a:ext>
                  </a:extLst>
                </p:cNvPr>
                <p:cNvSpPr txBox="1"/>
                <p:nvPr/>
              </p:nvSpPr>
              <p:spPr>
                <a:xfrm rot="20645924">
                  <a:off x="3807597" y="69776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r</a:t>
                  </a:r>
                </a:p>
              </p:txBody>
            </p:sp>
            <p:sp>
              <p:nvSpPr>
                <p:cNvPr id="1214" name="Text 431">
                  <a:extLst>
                    <a:ext uri="{FF2B5EF4-FFF2-40B4-BE49-F238E27FC236}">
                      <a16:creationId xmlns:a16="http://schemas.microsoft.com/office/drawing/2014/main" id="{40FA8242-8A24-42E4-80D9-8B00FDD5DD47}"/>
                    </a:ext>
                  </a:extLst>
                </p:cNvPr>
                <p:cNvSpPr txBox="1"/>
                <p:nvPr/>
              </p:nvSpPr>
              <p:spPr>
                <a:xfrm rot="20813051">
                  <a:off x="3909833" y="66816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215" name="Text 432">
                  <a:extLst>
                    <a:ext uri="{FF2B5EF4-FFF2-40B4-BE49-F238E27FC236}">
                      <a16:creationId xmlns:a16="http://schemas.microsoft.com/office/drawing/2014/main" id="{F36A24A9-F15E-4525-97B3-B9C29AABFA35}"/>
                    </a:ext>
                  </a:extLst>
                </p:cNvPr>
                <p:cNvSpPr txBox="1"/>
                <p:nvPr/>
              </p:nvSpPr>
              <p:spPr>
                <a:xfrm rot="21005104">
                  <a:off x="4050505" y="635389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s</a:t>
                  </a:r>
                </a:p>
              </p:txBody>
            </p:sp>
          </p:grpSp>
        </p:grpSp>
        <p:grpSp>
          <p:nvGrpSpPr>
            <p:cNvPr id="1113" name="Circle">
              <a:extLst>
                <a:ext uri="{FF2B5EF4-FFF2-40B4-BE49-F238E27FC236}">
                  <a16:creationId xmlns:a16="http://schemas.microsoft.com/office/drawing/2014/main" id="{5F8D2B83-6668-4871-B5DF-9E4FB8456EE4}"/>
                </a:ext>
              </a:extLst>
            </p:cNvPr>
            <p:cNvGrpSpPr/>
            <p:nvPr/>
          </p:nvGrpSpPr>
          <p:grpSpPr>
            <a:xfrm rot="1320000">
              <a:off x="2329311" y="1185992"/>
              <a:ext cx="4485662" cy="4485662"/>
              <a:chOff x="2329311" y="1185992"/>
              <a:chExt cx="4485662" cy="4485662"/>
            </a:xfrm>
          </p:grpSpPr>
          <p:grpSp>
            <p:nvGrpSpPr>
              <p:cNvPr id="1115" name="Group 433">
                <a:extLst>
                  <a:ext uri="{FF2B5EF4-FFF2-40B4-BE49-F238E27FC236}">
                    <a16:creationId xmlns:a16="http://schemas.microsoft.com/office/drawing/2014/main" id="{5CF8A3C5-02C4-4B85-95A2-89CA0DD903C9}"/>
                  </a:ext>
                </a:extLst>
              </p:cNvPr>
              <p:cNvGrpSpPr/>
              <p:nvPr/>
            </p:nvGrpSpPr>
            <p:grpSpPr>
              <a:xfrm>
                <a:off x="2329311" y="1186372"/>
                <a:ext cx="4485662" cy="4485662"/>
                <a:chOff x="2329311" y="1186372"/>
                <a:chExt cx="4485662" cy="4485662"/>
              </a:xfrm>
            </p:grpSpPr>
            <p:sp>
              <p:nvSpPr>
                <p:cNvPr id="1186" name="ArcArrow">
                  <a:extLst>
                    <a:ext uri="{FF2B5EF4-FFF2-40B4-BE49-F238E27FC236}">
                      <a16:creationId xmlns:a16="http://schemas.microsoft.com/office/drawing/2014/main" id="{6EC690BA-08EE-4B17-BC95-AC98CCE71400}"/>
                    </a:ext>
                  </a:extLst>
                </p:cNvPr>
                <p:cNvSpPr/>
                <p:nvPr/>
              </p:nvSpPr>
              <p:spPr>
                <a:xfrm>
                  <a:off x="2329311" y="1186372"/>
                  <a:ext cx="4485662" cy="4485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85662" h="4485662">
                      <a:moveTo>
                        <a:pt x="2242831" y="0"/>
                      </a:moveTo>
                      <a:cubicBezTo>
                        <a:pt x="2862172" y="0"/>
                        <a:pt x="3422880" y="251037"/>
                        <a:pt x="3828752" y="656910"/>
                      </a:cubicBezTo>
                      <a:lnTo>
                        <a:pt x="2242831" y="2242831"/>
                      </a:lnTo>
                      <a:lnTo>
                        <a:pt x="2242831" y="0"/>
                      </a:lnTo>
                      <a:close/>
                    </a:path>
                  </a:pathLst>
                </a:custGeom>
                <a:solidFill>
                  <a:srgbClr val="ABDACC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187" name="Text 434">
                  <a:extLst>
                    <a:ext uri="{FF2B5EF4-FFF2-40B4-BE49-F238E27FC236}">
                      <a16:creationId xmlns:a16="http://schemas.microsoft.com/office/drawing/2014/main" id="{B032B5F9-25C2-4488-8212-4791C3810375}"/>
                    </a:ext>
                  </a:extLst>
                </p:cNvPr>
                <p:cNvSpPr txBox="1"/>
                <p:nvPr/>
              </p:nvSpPr>
              <p:spPr>
                <a:xfrm rot="438034">
                  <a:off x="4712714" y="159275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188" name="Text 435">
                  <a:extLst>
                    <a:ext uri="{FF2B5EF4-FFF2-40B4-BE49-F238E27FC236}">
                      <a16:creationId xmlns:a16="http://schemas.microsoft.com/office/drawing/2014/main" id="{84EF948F-F925-4462-8179-16A5FBDB5A8F}"/>
                    </a:ext>
                  </a:extLst>
                </p:cNvPr>
                <p:cNvSpPr txBox="1"/>
                <p:nvPr/>
              </p:nvSpPr>
              <p:spPr>
                <a:xfrm rot="700934">
                  <a:off x="4840878" y="1609461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u</a:t>
                  </a:r>
                </a:p>
              </p:txBody>
            </p:sp>
            <p:sp>
              <p:nvSpPr>
                <p:cNvPr id="1189" name="Text 436">
                  <a:extLst>
                    <a:ext uri="{FF2B5EF4-FFF2-40B4-BE49-F238E27FC236}">
                      <a16:creationId xmlns:a16="http://schemas.microsoft.com/office/drawing/2014/main" id="{5B824236-8A1A-4D24-9826-3F14B6BFDE46}"/>
                    </a:ext>
                  </a:extLst>
                </p:cNvPr>
                <p:cNvSpPr txBox="1"/>
                <p:nvPr/>
              </p:nvSpPr>
              <p:spPr>
                <a:xfrm rot="890622">
                  <a:off x="4952370" y="163326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190" name="Text 437">
                  <a:extLst>
                    <a:ext uri="{FF2B5EF4-FFF2-40B4-BE49-F238E27FC236}">
                      <a16:creationId xmlns:a16="http://schemas.microsoft.com/office/drawing/2014/main" id="{4FF0107B-16A3-45DC-B84E-C2737DE5449E}"/>
                    </a:ext>
                  </a:extLst>
                </p:cNvPr>
                <p:cNvSpPr txBox="1"/>
                <p:nvPr/>
              </p:nvSpPr>
              <p:spPr>
                <a:xfrm rot="1072274">
                  <a:off x="5011331" y="1648266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191" name="Text 438">
                  <a:extLst>
                    <a:ext uri="{FF2B5EF4-FFF2-40B4-BE49-F238E27FC236}">
                      <a16:creationId xmlns:a16="http://schemas.microsoft.com/office/drawing/2014/main" id="{DE43E1B0-22CA-425A-B90E-30EA723FFE5B}"/>
                    </a:ext>
                  </a:extLst>
                </p:cNvPr>
                <p:cNvSpPr txBox="1"/>
                <p:nvPr/>
              </p:nvSpPr>
              <p:spPr>
                <a:xfrm rot="1295138">
                  <a:off x="5112588" y="1681046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192" name="Text 439">
                  <a:extLst>
                    <a:ext uri="{FF2B5EF4-FFF2-40B4-BE49-F238E27FC236}">
                      <a16:creationId xmlns:a16="http://schemas.microsoft.com/office/drawing/2014/main" id="{8EBA39B2-EE50-4D8D-ABAE-251B74B8EBF9}"/>
                    </a:ext>
                  </a:extLst>
                </p:cNvPr>
                <p:cNvSpPr txBox="1"/>
                <p:nvPr/>
              </p:nvSpPr>
              <p:spPr>
                <a:xfrm rot="1509397">
                  <a:off x="5204490" y="1717406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s</a:t>
                  </a:r>
                </a:p>
              </p:txBody>
            </p:sp>
            <p:sp>
              <p:nvSpPr>
                <p:cNvPr id="1193" name="Text 440">
                  <a:extLst>
                    <a:ext uri="{FF2B5EF4-FFF2-40B4-BE49-F238E27FC236}">
                      <a16:creationId xmlns:a16="http://schemas.microsoft.com/office/drawing/2014/main" id="{31F5EA3A-CCE2-4D16-AE64-6EF369EAAFA2}"/>
                    </a:ext>
                  </a:extLst>
                </p:cNvPr>
                <p:cNvSpPr txBox="1"/>
                <p:nvPr/>
              </p:nvSpPr>
              <p:spPr>
                <a:xfrm rot="1682075">
                  <a:off x="5293717" y="175984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194" name="Text 441">
                  <a:extLst>
                    <a:ext uri="{FF2B5EF4-FFF2-40B4-BE49-F238E27FC236}">
                      <a16:creationId xmlns:a16="http://schemas.microsoft.com/office/drawing/2014/main" id="{1472ED4D-12FB-4D34-8F5A-33F60792ED47}"/>
                    </a:ext>
                  </a:extLst>
                </p:cNvPr>
                <p:cNvSpPr txBox="1"/>
                <p:nvPr/>
              </p:nvSpPr>
              <p:spPr>
                <a:xfrm rot="1805184">
                  <a:off x="5347356" y="1788478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195" name="Text 442">
                  <a:extLst>
                    <a:ext uri="{FF2B5EF4-FFF2-40B4-BE49-F238E27FC236}">
                      <a16:creationId xmlns:a16="http://schemas.microsoft.com/office/drawing/2014/main" id="{151BC2A0-38E0-4B16-8A94-C3D4C013547D}"/>
                    </a:ext>
                  </a:extLst>
                </p:cNvPr>
                <p:cNvSpPr txBox="1"/>
                <p:nvPr/>
              </p:nvSpPr>
              <p:spPr>
                <a:xfrm rot="2018105">
                  <a:off x="5394159" y="1813967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m</a:t>
                  </a:r>
                </a:p>
              </p:txBody>
            </p:sp>
            <p:sp>
              <p:nvSpPr>
                <p:cNvPr id="1196" name="Text 443">
                  <a:extLst>
                    <a:ext uri="{FF2B5EF4-FFF2-40B4-BE49-F238E27FC236}">
                      <a16:creationId xmlns:a16="http://schemas.microsoft.com/office/drawing/2014/main" id="{FACB4D56-677E-4558-9878-CB73C7D3550B}"/>
                    </a:ext>
                  </a:extLst>
                </p:cNvPr>
                <p:cNvSpPr txBox="1"/>
                <p:nvPr/>
              </p:nvSpPr>
              <p:spPr>
                <a:xfrm rot="2279438">
                  <a:off x="5513924" y="1894691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</p:grpSp>
          <p:grpSp>
            <p:nvGrpSpPr>
              <p:cNvPr id="1116" name="Group 444">
                <a:extLst>
                  <a:ext uri="{FF2B5EF4-FFF2-40B4-BE49-F238E27FC236}">
                    <a16:creationId xmlns:a16="http://schemas.microsoft.com/office/drawing/2014/main" id="{590EEB5F-2E07-4609-B4C9-4EA69D07D1C2}"/>
                  </a:ext>
                </a:extLst>
              </p:cNvPr>
              <p:cNvGrpSpPr/>
              <p:nvPr/>
            </p:nvGrpSpPr>
            <p:grpSpPr>
              <a:xfrm>
                <a:off x="2329311" y="1186372"/>
                <a:ext cx="4485662" cy="4485662"/>
                <a:chOff x="2329311" y="1186372"/>
                <a:chExt cx="4485662" cy="4485662"/>
              </a:xfrm>
            </p:grpSpPr>
            <p:sp>
              <p:nvSpPr>
                <p:cNvPr id="1160" name="ArcArrow">
                  <a:extLst>
                    <a:ext uri="{FF2B5EF4-FFF2-40B4-BE49-F238E27FC236}">
                      <a16:creationId xmlns:a16="http://schemas.microsoft.com/office/drawing/2014/main" id="{F3A37C4B-0D89-43B2-936E-D5A71AA35E18}"/>
                    </a:ext>
                  </a:extLst>
                </p:cNvPr>
                <p:cNvSpPr/>
                <p:nvPr/>
              </p:nvSpPr>
              <p:spPr>
                <a:xfrm>
                  <a:off x="2329311" y="1186372"/>
                  <a:ext cx="4485662" cy="4485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85662" h="4485662">
                      <a:moveTo>
                        <a:pt x="3828752" y="656910"/>
                      </a:moveTo>
                      <a:cubicBezTo>
                        <a:pt x="4234625" y="1062783"/>
                        <a:pt x="4485662" y="1623490"/>
                        <a:pt x="4485662" y="2242831"/>
                      </a:cubicBezTo>
                      <a:lnTo>
                        <a:pt x="2242831" y="2242831"/>
                      </a:lnTo>
                      <a:lnTo>
                        <a:pt x="3828752" y="656910"/>
                      </a:lnTo>
                      <a:close/>
                    </a:path>
                  </a:pathLst>
                </a:custGeom>
                <a:solidFill>
                  <a:srgbClr val="ABDACC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161" name="Text 445">
                  <a:extLst>
                    <a:ext uri="{FF2B5EF4-FFF2-40B4-BE49-F238E27FC236}">
                      <a16:creationId xmlns:a16="http://schemas.microsoft.com/office/drawing/2014/main" id="{9A30D929-AC29-428B-831C-34DD96B289F0}"/>
                    </a:ext>
                  </a:extLst>
                </p:cNvPr>
                <p:cNvSpPr txBox="1"/>
                <p:nvPr/>
              </p:nvSpPr>
              <p:spPr>
                <a:xfrm rot="2748847">
                  <a:off x="5744258" y="198094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162" name="Text 446">
                  <a:extLst>
                    <a:ext uri="{FF2B5EF4-FFF2-40B4-BE49-F238E27FC236}">
                      <a16:creationId xmlns:a16="http://schemas.microsoft.com/office/drawing/2014/main" id="{DC3DCA17-946A-4379-AAD7-050F947DAAA0}"/>
                    </a:ext>
                  </a:extLst>
                </p:cNvPr>
                <p:cNvSpPr txBox="1"/>
                <p:nvPr/>
              </p:nvSpPr>
              <p:spPr>
                <a:xfrm rot="3009468">
                  <a:off x="5839339" y="207961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u</a:t>
                  </a:r>
                </a:p>
              </p:txBody>
            </p:sp>
            <p:sp>
              <p:nvSpPr>
                <p:cNvPr id="1163" name="Text 447">
                  <a:extLst>
                    <a:ext uri="{FF2B5EF4-FFF2-40B4-BE49-F238E27FC236}">
                      <a16:creationId xmlns:a16="http://schemas.microsoft.com/office/drawing/2014/main" id="{E7E0E133-8C27-47C3-B306-2A6EAC38C212}"/>
                    </a:ext>
                  </a:extLst>
                </p:cNvPr>
                <p:cNvSpPr txBox="1"/>
                <p:nvPr/>
              </p:nvSpPr>
              <p:spPr>
                <a:xfrm rot="3197038">
                  <a:off x="5915289" y="217199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164" name="Text 448">
                  <a:extLst>
                    <a:ext uri="{FF2B5EF4-FFF2-40B4-BE49-F238E27FC236}">
                      <a16:creationId xmlns:a16="http://schemas.microsoft.com/office/drawing/2014/main" id="{9667B0E9-4938-4531-95DD-0787E8FBC09E}"/>
                    </a:ext>
                  </a:extLst>
                </p:cNvPr>
                <p:cNvSpPr txBox="1"/>
                <p:nvPr/>
              </p:nvSpPr>
              <p:spPr>
                <a:xfrm rot="3376769">
                  <a:off x="5955228" y="222479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165" name="Text 449">
                  <a:extLst>
                    <a:ext uri="{FF2B5EF4-FFF2-40B4-BE49-F238E27FC236}">
                      <a16:creationId xmlns:a16="http://schemas.microsoft.com/office/drawing/2014/main" id="{A9617EE3-3A2E-4DF5-9F2B-408C295477DB}"/>
                    </a:ext>
                  </a:extLst>
                </p:cNvPr>
                <p:cNvSpPr txBox="1"/>
                <p:nvPr/>
              </p:nvSpPr>
              <p:spPr>
                <a:xfrm rot="3597878">
                  <a:off x="6017697" y="231898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166" name="Text 450">
                  <a:extLst>
                    <a:ext uri="{FF2B5EF4-FFF2-40B4-BE49-F238E27FC236}">
                      <a16:creationId xmlns:a16="http://schemas.microsoft.com/office/drawing/2014/main" id="{7EB91B4F-53A3-409E-8B75-C9471A162B46}"/>
                    </a:ext>
                  </a:extLst>
                </p:cNvPr>
                <p:cNvSpPr txBox="1"/>
                <p:nvPr/>
              </p:nvSpPr>
              <p:spPr>
                <a:xfrm rot="3819623">
                  <a:off x="6070401" y="241032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167" name="Text 451">
                  <a:extLst>
                    <a:ext uri="{FF2B5EF4-FFF2-40B4-BE49-F238E27FC236}">
                      <a16:creationId xmlns:a16="http://schemas.microsoft.com/office/drawing/2014/main" id="{5B6E0DE7-FF66-43DA-B7B1-DF89E430D33A}"/>
                    </a:ext>
                  </a:extLst>
                </p:cNvPr>
                <p:cNvSpPr txBox="1"/>
                <p:nvPr/>
              </p:nvSpPr>
              <p:spPr>
                <a:xfrm rot="4058457">
                  <a:off x="6120689" y="251215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168" name="Text 452">
                  <a:extLst>
                    <a:ext uri="{FF2B5EF4-FFF2-40B4-BE49-F238E27FC236}">
                      <a16:creationId xmlns:a16="http://schemas.microsoft.com/office/drawing/2014/main" id="{75409CE6-6D36-4340-9C48-B2E90C7250DB}"/>
                    </a:ext>
                  </a:extLst>
                </p:cNvPr>
                <p:cNvSpPr txBox="1"/>
                <p:nvPr/>
              </p:nvSpPr>
              <p:spPr>
                <a:xfrm rot="4289522">
                  <a:off x="6166236" y="262417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169" name="Text 453">
                  <a:extLst>
                    <a:ext uri="{FF2B5EF4-FFF2-40B4-BE49-F238E27FC236}">
                      <a16:creationId xmlns:a16="http://schemas.microsoft.com/office/drawing/2014/main" id="{B2EBD536-0E97-4B29-A69F-3E58E7B17F96}"/>
                    </a:ext>
                  </a:extLst>
                </p:cNvPr>
                <p:cNvSpPr txBox="1"/>
                <p:nvPr/>
              </p:nvSpPr>
              <p:spPr>
                <a:xfrm rot="4504205">
                  <a:off x="6199452" y="272402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170" name="Text 454">
                  <a:extLst>
                    <a:ext uri="{FF2B5EF4-FFF2-40B4-BE49-F238E27FC236}">
                      <a16:creationId xmlns:a16="http://schemas.microsoft.com/office/drawing/2014/main" id="{134A0E01-143D-4E97-835E-1D00523811C5}"/>
                    </a:ext>
                  </a:extLst>
                </p:cNvPr>
                <p:cNvSpPr txBox="1"/>
                <p:nvPr/>
              </p:nvSpPr>
              <p:spPr>
                <a:xfrm rot="4726848">
                  <a:off x="6226537" y="282596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p</a:t>
                  </a:r>
                </a:p>
              </p:txBody>
            </p:sp>
            <p:sp>
              <p:nvSpPr>
                <p:cNvPr id="1171" name="Text 455">
                  <a:extLst>
                    <a:ext uri="{FF2B5EF4-FFF2-40B4-BE49-F238E27FC236}">
                      <a16:creationId xmlns:a16="http://schemas.microsoft.com/office/drawing/2014/main" id="{66E98CE2-1E15-4E6D-B251-59C447960F66}"/>
                    </a:ext>
                  </a:extLst>
                </p:cNvPr>
                <p:cNvSpPr txBox="1"/>
                <p:nvPr/>
              </p:nvSpPr>
              <p:spPr>
                <a:xfrm rot="4907663">
                  <a:off x="6247558" y="293577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172" name="Text 456">
                  <a:extLst>
                    <a:ext uri="{FF2B5EF4-FFF2-40B4-BE49-F238E27FC236}">
                      <a16:creationId xmlns:a16="http://schemas.microsoft.com/office/drawing/2014/main" id="{A804036C-5022-4377-B161-352A6266B054}"/>
                    </a:ext>
                  </a:extLst>
                </p:cNvPr>
                <p:cNvSpPr txBox="1"/>
                <p:nvPr/>
              </p:nvSpPr>
              <p:spPr>
                <a:xfrm rot="5087563">
                  <a:off x="6257456" y="300123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173" name="Text 457">
                  <a:extLst>
                    <a:ext uri="{FF2B5EF4-FFF2-40B4-BE49-F238E27FC236}">
                      <a16:creationId xmlns:a16="http://schemas.microsoft.com/office/drawing/2014/main" id="{F3A1E1AB-1303-4958-BD42-F7D9AF83AF48}"/>
                    </a:ext>
                  </a:extLst>
                </p:cNvPr>
                <p:cNvSpPr txBox="1"/>
                <p:nvPr/>
              </p:nvSpPr>
              <p:spPr>
                <a:xfrm rot="5249984">
                  <a:off x="6266719" y="311209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174" name="Text 458">
                  <a:extLst>
                    <a:ext uri="{FF2B5EF4-FFF2-40B4-BE49-F238E27FC236}">
                      <a16:creationId xmlns:a16="http://schemas.microsoft.com/office/drawing/2014/main" id="{0C8EEE5F-AD0D-44E7-AA4C-61633FF78A6A}"/>
                    </a:ext>
                  </a:extLst>
                </p:cNvPr>
                <p:cNvSpPr txBox="1"/>
                <p:nvPr/>
              </p:nvSpPr>
              <p:spPr>
                <a:xfrm rot="5400000">
                  <a:off x="6269356" y="316830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y</a:t>
                  </a:r>
                </a:p>
              </p:txBody>
            </p:sp>
            <p:sp>
              <p:nvSpPr>
                <p:cNvPr id="1175" name="Text 459">
                  <a:extLst>
                    <a:ext uri="{FF2B5EF4-FFF2-40B4-BE49-F238E27FC236}">
                      <a16:creationId xmlns:a16="http://schemas.microsoft.com/office/drawing/2014/main" id="{67709542-5674-475D-AC2E-F204BA7EC52F}"/>
                    </a:ext>
                  </a:extLst>
                </p:cNvPr>
                <p:cNvSpPr txBox="1"/>
                <p:nvPr/>
              </p:nvSpPr>
              <p:spPr>
                <a:xfrm rot="3082831">
                  <a:off x="5698228" y="222916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176" name="Text 460">
                  <a:extLst>
                    <a:ext uri="{FF2B5EF4-FFF2-40B4-BE49-F238E27FC236}">
                      <a16:creationId xmlns:a16="http://schemas.microsoft.com/office/drawing/2014/main" id="{735E9DE2-9672-4CB5-9D10-D3940C26F870}"/>
                    </a:ext>
                  </a:extLst>
                </p:cNvPr>
                <p:cNvSpPr txBox="1"/>
                <p:nvPr/>
              </p:nvSpPr>
              <p:spPr>
                <a:xfrm rot="3344064">
                  <a:off x="5774041" y="232405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u</a:t>
                  </a:r>
                </a:p>
              </p:txBody>
            </p:sp>
            <p:sp>
              <p:nvSpPr>
                <p:cNvPr id="1177" name="Text 461">
                  <a:extLst>
                    <a:ext uri="{FF2B5EF4-FFF2-40B4-BE49-F238E27FC236}">
                      <a16:creationId xmlns:a16="http://schemas.microsoft.com/office/drawing/2014/main" id="{04D44CE8-57A7-4317-86AD-29B53654365E}"/>
                    </a:ext>
                  </a:extLst>
                </p:cNvPr>
                <p:cNvSpPr txBox="1"/>
                <p:nvPr/>
              </p:nvSpPr>
              <p:spPr>
                <a:xfrm rot="3532299">
                  <a:off x="5834592" y="241395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178" name="Text 462">
                  <a:extLst>
                    <a:ext uri="{FF2B5EF4-FFF2-40B4-BE49-F238E27FC236}">
                      <a16:creationId xmlns:a16="http://schemas.microsoft.com/office/drawing/2014/main" id="{7CB4D629-34E6-4625-8DC5-859877D40DB4}"/>
                    </a:ext>
                  </a:extLst>
                </p:cNvPr>
                <p:cNvSpPr txBox="1"/>
                <p:nvPr/>
              </p:nvSpPr>
              <p:spPr>
                <a:xfrm rot="3712777">
                  <a:off x="5863892" y="246103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179" name="Text 463">
                  <a:extLst>
                    <a:ext uri="{FF2B5EF4-FFF2-40B4-BE49-F238E27FC236}">
                      <a16:creationId xmlns:a16="http://schemas.microsoft.com/office/drawing/2014/main" id="{863C6476-91D6-4C5B-8D38-3F9BD0282C2E}"/>
                    </a:ext>
                  </a:extLst>
                </p:cNvPr>
                <p:cNvSpPr txBox="1"/>
                <p:nvPr/>
              </p:nvSpPr>
              <p:spPr>
                <a:xfrm rot="3934844">
                  <a:off x="5911013" y="254902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180" name="Text 464">
                  <a:extLst>
                    <a:ext uri="{FF2B5EF4-FFF2-40B4-BE49-F238E27FC236}">
                      <a16:creationId xmlns:a16="http://schemas.microsoft.com/office/drawing/2014/main" id="{92A87F15-6E25-4509-9855-F3EE67C91C09}"/>
                    </a:ext>
                  </a:extLst>
                </p:cNvPr>
                <p:cNvSpPr txBox="1"/>
                <p:nvPr/>
              </p:nvSpPr>
              <p:spPr>
                <a:xfrm rot="4157444">
                  <a:off x="5949438" y="263283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181" name="Text 465">
                  <a:extLst>
                    <a:ext uri="{FF2B5EF4-FFF2-40B4-BE49-F238E27FC236}">
                      <a16:creationId xmlns:a16="http://schemas.microsoft.com/office/drawing/2014/main" id="{113A3B40-52C7-4E17-8D09-68E0C13FED30}"/>
                    </a:ext>
                  </a:extLst>
                </p:cNvPr>
                <p:cNvSpPr txBox="1"/>
                <p:nvPr/>
              </p:nvSpPr>
              <p:spPr>
                <a:xfrm rot="4396871">
                  <a:off x="5984913" y="272559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182" name="Text 466">
                  <a:extLst>
                    <a:ext uri="{FF2B5EF4-FFF2-40B4-BE49-F238E27FC236}">
                      <a16:creationId xmlns:a16="http://schemas.microsoft.com/office/drawing/2014/main" id="{D1130B8E-CD1D-4090-A895-B80890CB6CFD}"/>
                    </a:ext>
                  </a:extLst>
                </p:cNvPr>
                <p:cNvSpPr txBox="1"/>
                <p:nvPr/>
              </p:nvSpPr>
              <p:spPr>
                <a:xfrm rot="4586727">
                  <a:off x="6015525" y="282951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183" name="Text 467">
                  <a:extLst>
                    <a:ext uri="{FF2B5EF4-FFF2-40B4-BE49-F238E27FC236}">
                      <a16:creationId xmlns:a16="http://schemas.microsoft.com/office/drawing/2014/main" id="{FA6B56EC-C549-4A17-A656-96062230E9AD}"/>
                    </a:ext>
                  </a:extLst>
                </p:cNvPr>
                <p:cNvSpPr txBox="1"/>
                <p:nvPr/>
              </p:nvSpPr>
              <p:spPr>
                <a:xfrm rot="4726848">
                  <a:off x="6028954" y="288453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r</a:t>
                  </a:r>
                </a:p>
              </p:txBody>
            </p:sp>
            <p:sp>
              <p:nvSpPr>
                <p:cNvPr id="1184" name="Text 468">
                  <a:extLst>
                    <a:ext uri="{FF2B5EF4-FFF2-40B4-BE49-F238E27FC236}">
                      <a16:creationId xmlns:a16="http://schemas.microsoft.com/office/drawing/2014/main" id="{586D8337-973C-4182-AC11-47329E673611}"/>
                    </a:ext>
                  </a:extLst>
                </p:cNvPr>
                <p:cNvSpPr txBox="1"/>
                <p:nvPr/>
              </p:nvSpPr>
              <p:spPr>
                <a:xfrm rot="4915863">
                  <a:off x="6041834" y="294600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185" name="Text 469">
                  <a:extLst>
                    <a:ext uri="{FF2B5EF4-FFF2-40B4-BE49-F238E27FC236}">
                      <a16:creationId xmlns:a16="http://schemas.microsoft.com/office/drawing/2014/main" id="{068D9473-8A92-4A04-9CE4-227D94113861}"/>
                    </a:ext>
                  </a:extLst>
                </p:cNvPr>
                <p:cNvSpPr txBox="1"/>
                <p:nvPr/>
              </p:nvSpPr>
              <p:spPr>
                <a:xfrm rot="5087563">
                  <a:off x="6055518" y="304635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l</a:t>
                  </a:r>
                </a:p>
              </p:txBody>
            </p:sp>
          </p:grpSp>
          <p:sp>
            <p:nvSpPr>
              <p:cNvPr id="1117" name="ArcArrow">
                <a:extLst>
                  <a:ext uri="{FF2B5EF4-FFF2-40B4-BE49-F238E27FC236}">
                    <a16:creationId xmlns:a16="http://schemas.microsoft.com/office/drawing/2014/main" id="{E5B7DC7F-7D40-421E-9CDF-5DE523757B66}"/>
                  </a:ext>
                </a:extLst>
              </p:cNvPr>
              <p:cNvSpPr/>
              <p:nvPr/>
            </p:nvSpPr>
            <p:spPr>
              <a:xfrm>
                <a:off x="2329311" y="1186372"/>
                <a:ext cx="4485662" cy="4485662"/>
              </a:xfrm>
              <a:custGeom>
                <a:avLst/>
                <a:gdLst/>
                <a:ahLst/>
                <a:cxnLst/>
                <a:rect l="0" t="0" r="0" b="0"/>
                <a:pathLst>
                  <a:path w="4485662" h="4485662">
                    <a:moveTo>
                      <a:pt x="4485662" y="2242831"/>
                    </a:moveTo>
                    <a:cubicBezTo>
                      <a:pt x="4485662" y="2862172"/>
                      <a:pt x="4234625" y="3422880"/>
                      <a:pt x="3828752" y="3828752"/>
                    </a:cubicBezTo>
                    <a:lnTo>
                      <a:pt x="2242831" y="2242831"/>
                    </a:lnTo>
                    <a:lnTo>
                      <a:pt x="4485662" y="2242831"/>
                    </a:lnTo>
                    <a:close/>
                  </a:path>
                </a:pathLst>
              </a:custGeom>
              <a:solidFill>
                <a:srgbClr val="FFFFFF"/>
              </a:solidFill>
              <a:ln w="15200" cap="flat">
                <a:solidFill>
                  <a:srgbClr val="FFFFFF"/>
                </a:solidFill>
                <a:bevel/>
              </a:ln>
            </p:spPr>
          </p:sp>
          <p:sp>
            <p:nvSpPr>
              <p:cNvPr id="1118" name="ArcArrow">
                <a:extLst>
                  <a:ext uri="{FF2B5EF4-FFF2-40B4-BE49-F238E27FC236}">
                    <a16:creationId xmlns:a16="http://schemas.microsoft.com/office/drawing/2014/main" id="{B03BA713-E947-42E5-A2F2-4CA2D21F436D}"/>
                  </a:ext>
                </a:extLst>
              </p:cNvPr>
              <p:cNvSpPr/>
              <p:nvPr/>
            </p:nvSpPr>
            <p:spPr>
              <a:xfrm>
                <a:off x="2329311" y="1186372"/>
                <a:ext cx="4485662" cy="4485662"/>
              </a:xfrm>
              <a:custGeom>
                <a:avLst/>
                <a:gdLst/>
                <a:ahLst/>
                <a:cxnLst/>
                <a:rect l="0" t="0" r="0" b="0"/>
                <a:pathLst>
                  <a:path w="4485662" h="4485662">
                    <a:moveTo>
                      <a:pt x="3828752" y="3828752"/>
                    </a:moveTo>
                    <a:cubicBezTo>
                      <a:pt x="3422880" y="4234625"/>
                      <a:pt x="2862172" y="4485662"/>
                      <a:pt x="2242831" y="4485662"/>
                    </a:cubicBezTo>
                    <a:lnTo>
                      <a:pt x="2242831" y="2242831"/>
                    </a:lnTo>
                    <a:lnTo>
                      <a:pt x="3828752" y="3828752"/>
                    </a:lnTo>
                    <a:close/>
                  </a:path>
                </a:pathLst>
              </a:custGeom>
              <a:solidFill>
                <a:srgbClr val="FFFFFF"/>
              </a:solidFill>
              <a:ln w="15200" cap="flat">
                <a:solidFill>
                  <a:srgbClr val="FFFFFF"/>
                </a:solidFill>
                <a:bevel/>
              </a:ln>
            </p:spPr>
          </p:sp>
          <p:sp>
            <p:nvSpPr>
              <p:cNvPr id="1119" name="ArcArrow">
                <a:extLst>
                  <a:ext uri="{FF2B5EF4-FFF2-40B4-BE49-F238E27FC236}">
                    <a16:creationId xmlns:a16="http://schemas.microsoft.com/office/drawing/2014/main" id="{B3B878DC-3974-4CD0-8F42-9FC6B9D6436E}"/>
                  </a:ext>
                </a:extLst>
              </p:cNvPr>
              <p:cNvSpPr/>
              <p:nvPr/>
            </p:nvSpPr>
            <p:spPr>
              <a:xfrm>
                <a:off x="2329311" y="1186372"/>
                <a:ext cx="4485662" cy="4485662"/>
              </a:xfrm>
              <a:custGeom>
                <a:avLst/>
                <a:gdLst/>
                <a:ahLst/>
                <a:cxnLst/>
                <a:rect l="0" t="0" r="0" b="0"/>
                <a:pathLst>
                  <a:path w="4485662" h="4485662">
                    <a:moveTo>
                      <a:pt x="2242831" y="4485662"/>
                    </a:moveTo>
                    <a:cubicBezTo>
                      <a:pt x="1623490" y="4485662"/>
                      <a:pt x="1062783" y="4234625"/>
                      <a:pt x="656910" y="3828752"/>
                    </a:cubicBezTo>
                    <a:lnTo>
                      <a:pt x="2242831" y="2242831"/>
                    </a:lnTo>
                    <a:lnTo>
                      <a:pt x="2242831" y="4485662"/>
                    </a:lnTo>
                    <a:close/>
                  </a:path>
                </a:pathLst>
              </a:custGeom>
              <a:solidFill>
                <a:srgbClr val="FFFFFF"/>
              </a:solidFill>
              <a:ln w="15200" cap="flat">
                <a:solidFill>
                  <a:srgbClr val="FFFFFF"/>
                </a:solidFill>
                <a:bevel/>
              </a:ln>
            </p:spPr>
          </p:sp>
          <p:grpSp>
            <p:nvGrpSpPr>
              <p:cNvPr id="1120" name="Group 470">
                <a:extLst>
                  <a:ext uri="{FF2B5EF4-FFF2-40B4-BE49-F238E27FC236}">
                    <a16:creationId xmlns:a16="http://schemas.microsoft.com/office/drawing/2014/main" id="{65B86E7E-B39C-4E2A-BBF7-7DBB49032CE9}"/>
                  </a:ext>
                </a:extLst>
              </p:cNvPr>
              <p:cNvGrpSpPr/>
              <p:nvPr/>
            </p:nvGrpSpPr>
            <p:grpSpPr>
              <a:xfrm>
                <a:off x="2329311" y="1186372"/>
                <a:ext cx="4485662" cy="4485662"/>
                <a:chOff x="2329311" y="1186372"/>
                <a:chExt cx="4485662" cy="4485662"/>
              </a:xfrm>
            </p:grpSpPr>
            <p:sp>
              <p:nvSpPr>
                <p:cNvPr id="1144" name="ArcArrow">
                  <a:extLst>
                    <a:ext uri="{FF2B5EF4-FFF2-40B4-BE49-F238E27FC236}">
                      <a16:creationId xmlns:a16="http://schemas.microsoft.com/office/drawing/2014/main" id="{7F3EB261-A6DD-41A6-AA2D-D8CF693B924F}"/>
                    </a:ext>
                  </a:extLst>
                </p:cNvPr>
                <p:cNvSpPr/>
                <p:nvPr/>
              </p:nvSpPr>
              <p:spPr>
                <a:xfrm>
                  <a:off x="2329311" y="1186372"/>
                  <a:ext cx="4485662" cy="4485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85662" h="4485662">
                      <a:moveTo>
                        <a:pt x="656910" y="3828752"/>
                      </a:moveTo>
                      <a:cubicBezTo>
                        <a:pt x="251037" y="3422880"/>
                        <a:pt x="0" y="2862172"/>
                        <a:pt x="0" y="2242831"/>
                      </a:cubicBezTo>
                      <a:lnTo>
                        <a:pt x="2242831" y="2242831"/>
                      </a:lnTo>
                      <a:lnTo>
                        <a:pt x="656910" y="3828752"/>
                      </a:lnTo>
                      <a:close/>
                    </a:path>
                  </a:pathLst>
                </a:custGeom>
                <a:solidFill>
                  <a:srgbClr val="ABDACC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145" name="Text 471">
                  <a:extLst>
                    <a:ext uri="{FF2B5EF4-FFF2-40B4-BE49-F238E27FC236}">
                      <a16:creationId xmlns:a16="http://schemas.microsoft.com/office/drawing/2014/main" id="{2F00FCD6-3EA2-4FA7-91F3-0523B78A72C9}"/>
                    </a:ext>
                  </a:extLst>
                </p:cNvPr>
                <p:cNvSpPr txBox="1"/>
                <p:nvPr/>
              </p:nvSpPr>
              <p:spPr>
                <a:xfrm rot="14455306">
                  <a:off x="3115597" y="4083650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146" name="Text 472">
                  <a:extLst>
                    <a:ext uri="{FF2B5EF4-FFF2-40B4-BE49-F238E27FC236}">
                      <a16:creationId xmlns:a16="http://schemas.microsoft.com/office/drawing/2014/main" id="{F1C86D02-51BB-4D33-80DD-B380295579E4}"/>
                    </a:ext>
                  </a:extLst>
                </p:cNvPr>
                <p:cNvSpPr txBox="1"/>
                <p:nvPr/>
              </p:nvSpPr>
              <p:spPr>
                <a:xfrm rot="14693676">
                  <a:off x="3057049" y="397759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d</a:t>
                  </a:r>
                </a:p>
              </p:txBody>
            </p:sp>
            <p:sp>
              <p:nvSpPr>
                <p:cNvPr id="1147" name="Text 473">
                  <a:extLst>
                    <a:ext uri="{FF2B5EF4-FFF2-40B4-BE49-F238E27FC236}">
                      <a16:creationId xmlns:a16="http://schemas.microsoft.com/office/drawing/2014/main" id="{6059F305-3B3F-478E-84E6-E0EF34437B1D}"/>
                    </a:ext>
                  </a:extLst>
                </p:cNvPr>
                <p:cNvSpPr txBox="1"/>
                <p:nvPr/>
              </p:nvSpPr>
              <p:spPr>
                <a:xfrm rot="14916190">
                  <a:off x="3009380" y="387505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148" name="Text 474">
                  <a:extLst>
                    <a:ext uri="{FF2B5EF4-FFF2-40B4-BE49-F238E27FC236}">
                      <a16:creationId xmlns:a16="http://schemas.microsoft.com/office/drawing/2014/main" id="{584F32D9-9B37-4CFC-93E2-748A76287A5D}"/>
                    </a:ext>
                  </a:extLst>
                </p:cNvPr>
                <p:cNvSpPr txBox="1"/>
                <p:nvPr/>
              </p:nvSpPr>
              <p:spPr>
                <a:xfrm rot="15139067">
                  <a:off x="2970984" y="377680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d</a:t>
                  </a:r>
                </a:p>
              </p:txBody>
            </p:sp>
            <p:sp>
              <p:nvSpPr>
                <p:cNvPr id="1149" name="Text 475">
                  <a:extLst>
                    <a:ext uri="{FF2B5EF4-FFF2-40B4-BE49-F238E27FC236}">
                      <a16:creationId xmlns:a16="http://schemas.microsoft.com/office/drawing/2014/main" id="{863E16A5-B109-4221-8008-AED7DC4368D5}"/>
                    </a:ext>
                  </a:extLst>
                </p:cNvPr>
                <p:cNvSpPr txBox="1"/>
                <p:nvPr/>
              </p:nvSpPr>
              <p:spPr>
                <a:xfrm rot="15304205">
                  <a:off x="2937979" y="367048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150" name="Text 476">
                  <a:extLst>
                    <a:ext uri="{FF2B5EF4-FFF2-40B4-BE49-F238E27FC236}">
                      <a16:creationId xmlns:a16="http://schemas.microsoft.com/office/drawing/2014/main" id="{29CA6659-27B8-49D2-82ED-CC6C1BDD6324}"/>
                    </a:ext>
                  </a:extLst>
                </p:cNvPr>
                <p:cNvSpPr txBox="1"/>
                <p:nvPr/>
              </p:nvSpPr>
              <p:spPr>
                <a:xfrm rot="13972555">
                  <a:off x="3406950" y="4143026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y</a:t>
                  </a:r>
                </a:p>
              </p:txBody>
            </p:sp>
            <p:sp>
              <p:nvSpPr>
                <p:cNvPr id="1151" name="Text 477">
                  <a:extLst>
                    <a:ext uri="{FF2B5EF4-FFF2-40B4-BE49-F238E27FC236}">
                      <a16:creationId xmlns:a16="http://schemas.microsoft.com/office/drawing/2014/main" id="{6DB3ECB2-5B88-4DFF-882D-E2137E94E30D}"/>
                    </a:ext>
                  </a:extLst>
                </p:cNvPr>
                <p:cNvSpPr txBox="1"/>
                <p:nvPr/>
              </p:nvSpPr>
              <p:spPr>
                <a:xfrm rot="14111371">
                  <a:off x="3359232" y="407949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 </a:t>
                  </a:r>
                </a:p>
              </p:txBody>
            </p:sp>
            <p:sp>
              <p:nvSpPr>
                <p:cNvPr id="1152" name="Text 478">
                  <a:extLst>
                    <a:ext uri="{FF2B5EF4-FFF2-40B4-BE49-F238E27FC236}">
                      <a16:creationId xmlns:a16="http://schemas.microsoft.com/office/drawing/2014/main" id="{9C1C75D0-35B9-4441-9D6F-D27E33952CB5}"/>
                    </a:ext>
                  </a:extLst>
                </p:cNvPr>
                <p:cNvSpPr txBox="1"/>
                <p:nvPr/>
              </p:nvSpPr>
              <p:spPr>
                <a:xfrm rot="14307721">
                  <a:off x="3335302" y="404764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G</a:t>
                  </a:r>
                </a:p>
              </p:txBody>
            </p:sp>
            <p:sp>
              <p:nvSpPr>
                <p:cNvPr id="1153" name="Text 479">
                  <a:extLst>
                    <a:ext uri="{FF2B5EF4-FFF2-40B4-BE49-F238E27FC236}">
                      <a16:creationId xmlns:a16="http://schemas.microsoft.com/office/drawing/2014/main" id="{BD3C5703-180D-4AB8-9CDD-A0E2B8492097}"/>
                    </a:ext>
                  </a:extLst>
                </p:cNvPr>
                <p:cNvSpPr txBox="1"/>
                <p:nvPr/>
              </p:nvSpPr>
              <p:spPr>
                <a:xfrm rot="14562072">
                  <a:off x="3268059" y="3937274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154" name="Text 480">
                  <a:extLst>
                    <a:ext uri="{FF2B5EF4-FFF2-40B4-BE49-F238E27FC236}">
                      <a16:creationId xmlns:a16="http://schemas.microsoft.com/office/drawing/2014/main" id="{19E5C723-4A87-4C89-8972-A7C7B2564E37}"/>
                    </a:ext>
                  </a:extLst>
                </p:cNvPr>
                <p:cNvSpPr txBox="1"/>
                <p:nvPr/>
              </p:nvSpPr>
              <p:spPr>
                <a:xfrm rot="14792511">
                  <a:off x="3225443" y="385576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155" name="Text 481">
                  <a:extLst>
                    <a:ext uri="{FF2B5EF4-FFF2-40B4-BE49-F238E27FC236}">
                      <a16:creationId xmlns:a16="http://schemas.microsoft.com/office/drawing/2014/main" id="{30DECF0B-D6F2-41DC-82B4-88E1C5FFAA31}"/>
                    </a:ext>
                  </a:extLst>
                </p:cNvPr>
                <p:cNvSpPr txBox="1"/>
                <p:nvPr/>
              </p:nvSpPr>
              <p:spPr>
                <a:xfrm rot="15023473">
                  <a:off x="3182816" y="375746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é</a:t>
                  </a:r>
                </a:p>
              </p:txBody>
            </p:sp>
            <p:sp>
              <p:nvSpPr>
                <p:cNvPr id="1156" name="Text 482">
                  <a:extLst>
                    <a:ext uri="{FF2B5EF4-FFF2-40B4-BE49-F238E27FC236}">
                      <a16:creationId xmlns:a16="http://schemas.microsoft.com/office/drawing/2014/main" id="{7119B14F-B086-42AE-A420-3E8C45E36301}"/>
                    </a:ext>
                  </a:extLst>
                </p:cNvPr>
                <p:cNvSpPr txBox="1"/>
                <p:nvPr/>
              </p:nvSpPr>
              <p:spPr>
                <a:xfrm rot="15196871">
                  <a:off x="3151722" y="3669148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157" name="Text 483">
                  <a:extLst>
                    <a:ext uri="{FF2B5EF4-FFF2-40B4-BE49-F238E27FC236}">
                      <a16:creationId xmlns:a16="http://schemas.microsoft.com/office/drawing/2014/main" id="{B1225ECF-2649-457F-A5E9-44B18C3E892F}"/>
                    </a:ext>
                  </a:extLst>
                </p:cNvPr>
                <p:cNvSpPr txBox="1"/>
                <p:nvPr/>
              </p:nvSpPr>
              <p:spPr>
                <a:xfrm rot="15320713">
                  <a:off x="3135295" y="3614452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158" name="Text 484">
                  <a:extLst>
                    <a:ext uri="{FF2B5EF4-FFF2-40B4-BE49-F238E27FC236}">
                      <a16:creationId xmlns:a16="http://schemas.microsoft.com/office/drawing/2014/main" id="{E2735487-BD67-434A-8372-A9D5DEF9A4D3}"/>
                    </a:ext>
                  </a:extLst>
                </p:cNvPr>
                <p:cNvSpPr txBox="1"/>
                <p:nvPr/>
              </p:nvSpPr>
              <p:spPr>
                <a:xfrm rot="15485664">
                  <a:off x="3122429" y="356788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159" name="Text 485">
                  <a:extLst>
                    <a:ext uri="{FF2B5EF4-FFF2-40B4-BE49-F238E27FC236}">
                      <a16:creationId xmlns:a16="http://schemas.microsoft.com/office/drawing/2014/main" id="{620A9F72-42CC-4D1D-AD93-F50C0EC056E8}"/>
                    </a:ext>
                  </a:extLst>
                </p:cNvPr>
                <p:cNvSpPr txBox="1"/>
                <p:nvPr/>
              </p:nvSpPr>
              <p:spPr>
                <a:xfrm rot="15699462">
                  <a:off x="3103165" y="3477459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</p:grpSp>
          <p:grpSp>
            <p:nvGrpSpPr>
              <p:cNvPr id="1121" name="Group 486">
                <a:extLst>
                  <a:ext uri="{FF2B5EF4-FFF2-40B4-BE49-F238E27FC236}">
                    <a16:creationId xmlns:a16="http://schemas.microsoft.com/office/drawing/2014/main" id="{68F3AFFC-6C2A-498B-91B6-F93846777618}"/>
                  </a:ext>
                </a:extLst>
              </p:cNvPr>
              <p:cNvGrpSpPr/>
              <p:nvPr/>
            </p:nvGrpSpPr>
            <p:grpSpPr>
              <a:xfrm>
                <a:off x="2329311" y="1186372"/>
                <a:ext cx="4485662" cy="4485662"/>
                <a:chOff x="2329311" y="1186372"/>
                <a:chExt cx="4485662" cy="4485662"/>
              </a:xfrm>
            </p:grpSpPr>
            <p:sp>
              <p:nvSpPr>
                <p:cNvPr id="1133" name="ArcArrow">
                  <a:extLst>
                    <a:ext uri="{FF2B5EF4-FFF2-40B4-BE49-F238E27FC236}">
                      <a16:creationId xmlns:a16="http://schemas.microsoft.com/office/drawing/2014/main" id="{CA071B8E-F565-46F8-818E-BFC3C4282D7A}"/>
                    </a:ext>
                  </a:extLst>
                </p:cNvPr>
                <p:cNvSpPr/>
                <p:nvPr/>
              </p:nvSpPr>
              <p:spPr>
                <a:xfrm>
                  <a:off x="2329311" y="1186372"/>
                  <a:ext cx="4485662" cy="4485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85662" h="4485662">
                      <a:moveTo>
                        <a:pt x="0" y="2242831"/>
                      </a:moveTo>
                      <a:cubicBezTo>
                        <a:pt x="0" y="1623490"/>
                        <a:pt x="251037" y="1062783"/>
                        <a:pt x="656910" y="656910"/>
                      </a:cubicBezTo>
                      <a:lnTo>
                        <a:pt x="2242831" y="2242831"/>
                      </a:lnTo>
                      <a:lnTo>
                        <a:pt x="0" y="2242831"/>
                      </a:lnTo>
                      <a:close/>
                    </a:path>
                  </a:pathLst>
                </a:custGeom>
                <a:solidFill>
                  <a:srgbClr val="ABDACC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134" name="Text 487">
                  <a:extLst>
                    <a:ext uri="{FF2B5EF4-FFF2-40B4-BE49-F238E27FC236}">
                      <a16:creationId xmlns:a16="http://schemas.microsoft.com/office/drawing/2014/main" id="{84EE8FA2-9459-474D-BEAA-2C49B88D7261}"/>
                    </a:ext>
                  </a:extLst>
                </p:cNvPr>
                <p:cNvSpPr txBox="1"/>
                <p:nvPr/>
              </p:nvSpPr>
              <p:spPr>
                <a:xfrm rot="16703600">
                  <a:off x="2986370" y="303173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T</a:t>
                  </a:r>
                </a:p>
              </p:txBody>
            </p:sp>
            <p:sp>
              <p:nvSpPr>
                <p:cNvPr id="1135" name="Text 488">
                  <a:extLst>
                    <a:ext uri="{FF2B5EF4-FFF2-40B4-BE49-F238E27FC236}">
                      <a16:creationId xmlns:a16="http://schemas.microsoft.com/office/drawing/2014/main" id="{84497909-C4CC-4672-BA9C-6D410E1FC5FF}"/>
                    </a:ext>
                  </a:extLst>
                </p:cNvPr>
                <p:cNvSpPr txBox="1"/>
                <p:nvPr/>
              </p:nvSpPr>
              <p:spPr>
                <a:xfrm rot="16942136">
                  <a:off x="3003144" y="291893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o</a:t>
                  </a:r>
                </a:p>
              </p:txBody>
            </p:sp>
            <p:sp>
              <p:nvSpPr>
                <p:cNvPr id="1136" name="Text 489">
                  <a:extLst>
                    <a:ext uri="{FF2B5EF4-FFF2-40B4-BE49-F238E27FC236}">
                      <a16:creationId xmlns:a16="http://schemas.microsoft.com/office/drawing/2014/main" id="{D4C146D8-400F-4291-BFD7-73D7CA52B2A3}"/>
                    </a:ext>
                  </a:extLst>
                </p:cNvPr>
                <p:cNvSpPr txBox="1"/>
                <p:nvPr/>
              </p:nvSpPr>
              <p:spPr>
                <a:xfrm rot="17115387">
                  <a:off x="3026591" y="281514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l</a:t>
                  </a:r>
                </a:p>
              </p:txBody>
            </p:sp>
            <p:sp>
              <p:nvSpPr>
                <p:cNvPr id="1137" name="Text 490">
                  <a:extLst>
                    <a:ext uri="{FF2B5EF4-FFF2-40B4-BE49-F238E27FC236}">
                      <a16:creationId xmlns:a16="http://schemas.microsoft.com/office/drawing/2014/main" id="{28C0D7E8-9F3E-43F8-BB7E-C9AA1A53346C}"/>
                    </a:ext>
                  </a:extLst>
                </p:cNvPr>
                <p:cNvSpPr txBox="1"/>
                <p:nvPr/>
              </p:nvSpPr>
              <p:spPr>
                <a:xfrm rot="17280531">
                  <a:off x="3040069" y="276365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e</a:t>
                  </a:r>
                </a:p>
              </p:txBody>
            </p:sp>
            <p:sp>
              <p:nvSpPr>
                <p:cNvPr id="1138" name="Text 491">
                  <a:extLst>
                    <a:ext uri="{FF2B5EF4-FFF2-40B4-BE49-F238E27FC236}">
                      <a16:creationId xmlns:a16="http://schemas.microsoft.com/office/drawing/2014/main" id="{1C28FB16-08CE-4446-A51C-ECBAC4F18296}"/>
                    </a:ext>
                  </a:extLst>
                </p:cNvPr>
                <p:cNvSpPr txBox="1"/>
                <p:nvPr/>
              </p:nvSpPr>
              <p:spPr>
                <a:xfrm rot="17462139">
                  <a:off x="3070998" y="2669807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r</a:t>
                  </a:r>
                </a:p>
              </p:txBody>
            </p:sp>
            <p:sp>
              <p:nvSpPr>
                <p:cNvPr id="1139" name="Text 492">
                  <a:extLst>
                    <a:ext uri="{FF2B5EF4-FFF2-40B4-BE49-F238E27FC236}">
                      <a16:creationId xmlns:a16="http://schemas.microsoft.com/office/drawing/2014/main" id="{6075DD57-CC2F-4FB3-91FA-4FD28EF1EE43}"/>
                    </a:ext>
                  </a:extLst>
                </p:cNvPr>
                <p:cNvSpPr txBox="1"/>
                <p:nvPr/>
              </p:nvSpPr>
              <p:spPr>
                <a:xfrm rot="17643521">
                  <a:off x="3095188" y="2605795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  <p:sp>
              <p:nvSpPr>
                <p:cNvPr id="1140" name="Text 493">
                  <a:extLst>
                    <a:ext uri="{FF2B5EF4-FFF2-40B4-BE49-F238E27FC236}">
                      <a16:creationId xmlns:a16="http://schemas.microsoft.com/office/drawing/2014/main" id="{8EA751B3-63EE-4929-963E-0F31B143E64D}"/>
                    </a:ext>
                  </a:extLst>
                </p:cNvPr>
                <p:cNvSpPr txBox="1"/>
                <p:nvPr/>
              </p:nvSpPr>
              <p:spPr>
                <a:xfrm rot="17873861">
                  <a:off x="3135256" y="251543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141" name="Text 494">
                  <a:extLst>
                    <a:ext uri="{FF2B5EF4-FFF2-40B4-BE49-F238E27FC236}">
                      <a16:creationId xmlns:a16="http://schemas.microsoft.com/office/drawing/2014/main" id="{C3882C6E-73A1-4413-960C-2DA13981D011}"/>
                    </a:ext>
                  </a:extLst>
                </p:cNvPr>
                <p:cNvSpPr txBox="1"/>
                <p:nvPr/>
              </p:nvSpPr>
              <p:spPr>
                <a:xfrm rot="18103527">
                  <a:off x="3188838" y="241477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c</a:t>
                  </a:r>
                </a:p>
              </p:txBody>
            </p:sp>
            <p:sp>
              <p:nvSpPr>
                <p:cNvPr id="1142" name="Text 495">
                  <a:extLst>
                    <a:ext uri="{FF2B5EF4-FFF2-40B4-BE49-F238E27FC236}">
                      <a16:creationId xmlns:a16="http://schemas.microsoft.com/office/drawing/2014/main" id="{11A1224C-62B0-4C22-A2C6-06C11F3C6AF4}"/>
                    </a:ext>
                  </a:extLst>
                </p:cNvPr>
                <p:cNvSpPr txBox="1"/>
                <p:nvPr/>
              </p:nvSpPr>
              <p:spPr>
                <a:xfrm rot="18267161">
                  <a:off x="3241255" y="2331021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143" name="Text 496">
                  <a:extLst>
                    <a:ext uri="{FF2B5EF4-FFF2-40B4-BE49-F238E27FC236}">
                      <a16:creationId xmlns:a16="http://schemas.microsoft.com/office/drawing/2014/main" id="{F3CCCE47-209A-49B3-9694-844B78DC163E}"/>
                    </a:ext>
                  </a:extLst>
                </p:cNvPr>
                <p:cNvSpPr txBox="1"/>
                <p:nvPr/>
              </p:nvSpPr>
              <p:spPr>
                <a:xfrm rot="18430491">
                  <a:off x="3270922" y="2286823"/>
                  <a:ext cx="0" cy="4381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000000"/>
                      </a:solidFill>
                      <a:latin typeface="Arial"/>
                    </a:rPr>
                    <a:t>a</a:t>
                  </a:r>
                </a:p>
              </p:txBody>
            </p:sp>
          </p:grpSp>
          <p:grpSp>
            <p:nvGrpSpPr>
              <p:cNvPr id="1122" name="Group 497">
                <a:extLst>
                  <a:ext uri="{FF2B5EF4-FFF2-40B4-BE49-F238E27FC236}">
                    <a16:creationId xmlns:a16="http://schemas.microsoft.com/office/drawing/2014/main" id="{8BA89C37-82E2-42BC-97CC-4A0293C5B17D}"/>
                  </a:ext>
                </a:extLst>
              </p:cNvPr>
              <p:cNvGrpSpPr/>
              <p:nvPr/>
            </p:nvGrpSpPr>
            <p:grpSpPr>
              <a:xfrm>
                <a:off x="2329311" y="1186372"/>
                <a:ext cx="4485662" cy="4485662"/>
                <a:chOff x="2329311" y="1186372"/>
                <a:chExt cx="4485662" cy="4485662"/>
              </a:xfrm>
            </p:grpSpPr>
            <p:sp>
              <p:nvSpPr>
                <p:cNvPr id="1123" name="ArcArrow">
                  <a:extLst>
                    <a:ext uri="{FF2B5EF4-FFF2-40B4-BE49-F238E27FC236}">
                      <a16:creationId xmlns:a16="http://schemas.microsoft.com/office/drawing/2014/main" id="{3613FBB7-F2D4-472F-A7D4-184A51B2269C}"/>
                    </a:ext>
                  </a:extLst>
                </p:cNvPr>
                <p:cNvSpPr/>
                <p:nvPr/>
              </p:nvSpPr>
              <p:spPr>
                <a:xfrm>
                  <a:off x="2329311" y="1186372"/>
                  <a:ext cx="4485662" cy="4485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85662" h="4485662">
                      <a:moveTo>
                        <a:pt x="656910" y="656910"/>
                      </a:moveTo>
                      <a:cubicBezTo>
                        <a:pt x="1062783" y="251037"/>
                        <a:pt x="1623490" y="0"/>
                        <a:pt x="2242831" y="0"/>
                      </a:cubicBezTo>
                      <a:lnTo>
                        <a:pt x="2242831" y="2242831"/>
                      </a:lnTo>
                      <a:lnTo>
                        <a:pt x="656910" y="656910"/>
                      </a:lnTo>
                      <a:close/>
                    </a:path>
                  </a:pathLst>
                </a:custGeom>
                <a:solidFill>
                  <a:srgbClr val="004234"/>
                </a:solidFill>
                <a:ln w="152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124" name="Text 498">
                  <a:extLst>
                    <a:ext uri="{FF2B5EF4-FFF2-40B4-BE49-F238E27FC236}">
                      <a16:creationId xmlns:a16="http://schemas.microsoft.com/office/drawing/2014/main" id="{7B92E2DD-D10B-4C22-A591-8D6697758753}"/>
                    </a:ext>
                  </a:extLst>
                </p:cNvPr>
                <p:cNvSpPr txBox="1"/>
                <p:nvPr/>
              </p:nvSpPr>
              <p:spPr>
                <a:xfrm rot="19233918">
                  <a:off x="3536441" y="1969661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125" name="Text 499">
                  <a:extLst>
                    <a:ext uri="{FF2B5EF4-FFF2-40B4-BE49-F238E27FC236}">
                      <a16:creationId xmlns:a16="http://schemas.microsoft.com/office/drawing/2014/main" id="{73719FAB-9571-437A-BE93-0E4C683BFFF8}"/>
                    </a:ext>
                  </a:extLst>
                </p:cNvPr>
                <p:cNvSpPr txBox="1"/>
                <p:nvPr/>
              </p:nvSpPr>
              <p:spPr>
                <a:xfrm rot="19446021">
                  <a:off x="3582706" y="1930095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n</a:t>
                  </a:r>
                </a:p>
              </p:txBody>
            </p:sp>
            <p:sp>
              <p:nvSpPr>
                <p:cNvPr id="1126" name="Text 500">
                  <a:extLst>
                    <a:ext uri="{FF2B5EF4-FFF2-40B4-BE49-F238E27FC236}">
                      <a16:creationId xmlns:a16="http://schemas.microsoft.com/office/drawing/2014/main" id="{2C8D8486-8A4C-479A-A0BC-99FD2DBD618E}"/>
                    </a:ext>
                  </a:extLst>
                </p:cNvPr>
                <p:cNvSpPr txBox="1"/>
                <p:nvPr/>
              </p:nvSpPr>
              <p:spPr>
                <a:xfrm rot="19740493">
                  <a:off x="3693589" y="1849829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d</a:t>
                  </a:r>
                </a:p>
              </p:txBody>
            </p:sp>
            <p:sp>
              <p:nvSpPr>
                <p:cNvPr id="1127" name="Text 501">
                  <a:extLst>
                    <a:ext uri="{FF2B5EF4-FFF2-40B4-BE49-F238E27FC236}">
                      <a16:creationId xmlns:a16="http://schemas.microsoft.com/office/drawing/2014/main" id="{595DAA1F-C8AD-48DE-BA15-337D8396F7CF}"/>
                    </a:ext>
                  </a:extLst>
                </p:cNvPr>
                <p:cNvSpPr txBox="1"/>
                <p:nvPr/>
              </p:nvSpPr>
              <p:spPr>
                <a:xfrm rot="19953854">
                  <a:off x="3811463" y="1780400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128" name="Text 502">
                  <a:extLst>
                    <a:ext uri="{FF2B5EF4-FFF2-40B4-BE49-F238E27FC236}">
                      <a16:creationId xmlns:a16="http://schemas.microsoft.com/office/drawing/2014/main" id="{21DFADF8-28C3-46DD-A8D6-F7BE0EFD02E1}"/>
                    </a:ext>
                  </a:extLst>
                </p:cNvPr>
                <p:cNvSpPr txBox="1"/>
                <p:nvPr/>
              </p:nvSpPr>
              <p:spPr>
                <a:xfrm rot="20159554">
                  <a:off x="3865004" y="175145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v</a:t>
                  </a:r>
                </a:p>
              </p:txBody>
            </p:sp>
            <p:sp>
              <p:nvSpPr>
                <p:cNvPr id="1129" name="Text 503">
                  <a:extLst>
                    <a:ext uri="{FF2B5EF4-FFF2-40B4-BE49-F238E27FC236}">
                      <a16:creationId xmlns:a16="http://schemas.microsoft.com/office/drawing/2014/main" id="{7AA10F4B-6C1A-46B5-A733-07FC7F84D79D}"/>
                    </a:ext>
                  </a:extLst>
                </p:cNvPr>
                <p:cNvSpPr txBox="1"/>
                <p:nvPr/>
              </p:nvSpPr>
              <p:spPr>
                <a:xfrm rot="20365697">
                  <a:off x="3983444" y="1699824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i</a:t>
                  </a:r>
                </a:p>
              </p:txBody>
            </p:sp>
            <p:sp>
              <p:nvSpPr>
                <p:cNvPr id="1130" name="Text 504">
                  <a:extLst>
                    <a:ext uri="{FF2B5EF4-FFF2-40B4-BE49-F238E27FC236}">
                      <a16:creationId xmlns:a16="http://schemas.microsoft.com/office/drawing/2014/main" id="{48B3EAF5-599B-4B9C-9C37-742BFB7BC27D}"/>
                    </a:ext>
                  </a:extLst>
                </p:cNvPr>
                <p:cNvSpPr txBox="1"/>
                <p:nvPr/>
              </p:nvSpPr>
              <p:spPr>
                <a:xfrm rot="20580355">
                  <a:off x="4040014" y="1677325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d</a:t>
                  </a:r>
                </a:p>
              </p:txBody>
            </p:sp>
            <p:sp>
              <p:nvSpPr>
                <p:cNvPr id="1131" name="Text 505">
                  <a:extLst>
                    <a:ext uri="{FF2B5EF4-FFF2-40B4-BE49-F238E27FC236}">
                      <a16:creationId xmlns:a16="http://schemas.microsoft.com/office/drawing/2014/main" id="{3C3697E6-83C0-4A42-898B-615C22CCDD18}"/>
                    </a:ext>
                  </a:extLst>
                </p:cNvPr>
                <p:cNvSpPr txBox="1"/>
                <p:nvPr/>
              </p:nvSpPr>
              <p:spPr>
                <a:xfrm rot="20877424">
                  <a:off x="4170925" y="1637322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u</a:t>
                  </a:r>
                </a:p>
              </p:txBody>
            </p:sp>
            <p:sp>
              <p:nvSpPr>
                <p:cNvPr id="1132" name="Text 506">
                  <a:extLst>
                    <a:ext uri="{FF2B5EF4-FFF2-40B4-BE49-F238E27FC236}">
                      <a16:creationId xmlns:a16="http://schemas.microsoft.com/office/drawing/2014/main" id="{80C7A7E3-DE76-4D03-A86B-8C0BAC28F0C9}"/>
                    </a:ext>
                  </a:extLst>
                </p:cNvPr>
                <p:cNvSpPr txBox="1"/>
                <p:nvPr/>
              </p:nvSpPr>
              <p:spPr>
                <a:xfrm rot="21173207">
                  <a:off x="4304797" y="1608773"/>
                  <a:ext cx="0" cy="493285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900" spc="300">
                      <a:solidFill>
                        <a:srgbClr val="FFFFFF"/>
                      </a:solidFill>
                      <a:latin typeface="Arial"/>
                    </a:rPr>
                    <a:t>o</a:t>
                  </a:r>
                </a:p>
              </p:txBody>
            </p:sp>
          </p:grpSp>
        </p:grpSp>
        <p:sp>
          <p:nvSpPr>
            <p:cNvPr id="1114" name="Forma libre: forma 1113">
              <a:extLst>
                <a:ext uri="{FF2B5EF4-FFF2-40B4-BE49-F238E27FC236}">
                  <a16:creationId xmlns:a16="http://schemas.microsoft.com/office/drawing/2014/main" id="{3E659727-1D1B-4995-B4B3-A2A8441CDC2A}"/>
                </a:ext>
              </a:extLst>
            </p:cNvPr>
            <p:cNvSpPr/>
            <p:nvPr/>
          </p:nvSpPr>
          <p:spPr>
            <a:xfrm>
              <a:off x="3530942" y="2387624"/>
              <a:ext cx="2082400" cy="2082400"/>
            </a:xfrm>
            <a:custGeom>
              <a:avLst/>
              <a:gdLst/>
              <a:ahLst/>
              <a:cxnLst/>
              <a:rect l="l" t="t" r="r" b="b"/>
              <a:pathLst>
                <a:path w="2082400" h="2082400">
                  <a:moveTo>
                    <a:pt x="0" y="0"/>
                  </a:moveTo>
                  <a:moveTo>
                    <a:pt x="2082400" y="1041200"/>
                  </a:moveTo>
                  <a:cubicBezTo>
                    <a:pt x="2082400" y="1616239"/>
                    <a:pt x="1616239" y="2082400"/>
                    <a:pt x="1041200" y="2082400"/>
                  </a:cubicBezTo>
                  <a:cubicBezTo>
                    <a:pt x="466161" y="2082400"/>
                    <a:pt x="0" y="1616239"/>
                    <a:pt x="0" y="1041200"/>
                  </a:cubicBezTo>
                  <a:cubicBezTo>
                    <a:pt x="0" y="466161"/>
                    <a:pt x="466161" y="0"/>
                    <a:pt x="1041200" y="0"/>
                  </a:cubicBezTo>
                  <a:cubicBezTo>
                    <a:pt x="1616239" y="0"/>
                    <a:pt x="2082400" y="466161"/>
                    <a:pt x="2082400" y="1041200"/>
                  </a:cubicBezTo>
                  <a:close/>
                </a:path>
              </a:pathLst>
            </a:custGeom>
            <a:solidFill>
              <a:schemeClr val="bg1"/>
            </a:solidFill>
            <a:ln w="15200" cap="flat">
              <a:solidFill>
                <a:srgbClr val="FFFFFF"/>
              </a:solidFill>
              <a:bevel/>
            </a:ln>
          </p:spPr>
          <p:txBody>
            <a:bodyPr wrap="square" lIns="35987" tIns="0" rIns="35987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900" spc="300">
                  <a:solidFill>
                    <a:srgbClr val="FFFFFF"/>
                  </a:solidFill>
                  <a:latin typeface="Arial"/>
                </a:rPr>
                <a:t>Text</a:t>
              </a:r>
            </a:p>
          </p:txBody>
        </p:sp>
      </p:grpSp>
      <p:pic>
        <p:nvPicPr>
          <p:cNvPr id="1477" name="Imagen 1476">
            <a:extLst>
              <a:ext uri="{FF2B5EF4-FFF2-40B4-BE49-F238E27FC236}">
                <a16:creationId xmlns:a16="http://schemas.microsoft.com/office/drawing/2014/main" id="{2B470030-C3D5-450F-8956-6DB5587A5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36" y="2795965"/>
            <a:ext cx="2259918" cy="1843855"/>
          </a:xfrm>
          <a:prstGeom prst="rect">
            <a:avLst/>
          </a:prstGeom>
        </p:spPr>
      </p:pic>
      <p:sp>
        <p:nvSpPr>
          <p:cNvPr id="1478" name="Título 1">
            <a:extLst>
              <a:ext uri="{FF2B5EF4-FFF2-40B4-BE49-F238E27FC236}">
                <a16:creationId xmlns:a16="http://schemas.microsoft.com/office/drawing/2014/main" id="{F84DEC84-E00A-4AEC-A7C1-DC7E06890B98}"/>
              </a:ext>
            </a:extLst>
          </p:cNvPr>
          <p:cNvSpPr txBox="1">
            <a:spLocks/>
          </p:cNvSpPr>
          <p:nvPr/>
        </p:nvSpPr>
        <p:spPr>
          <a:xfrm>
            <a:off x="6011223" y="1225494"/>
            <a:ext cx="2958874" cy="1680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>
                <a:solidFill>
                  <a:schemeClr val="accent2"/>
                </a:solidFill>
              </a:rPr>
              <a:t>Factores de Riesgo y Protección</a:t>
            </a:r>
          </a:p>
        </p:txBody>
      </p:sp>
      <p:pic>
        <p:nvPicPr>
          <p:cNvPr id="377" name="Imagen 376">
            <a:extLst>
              <a:ext uri="{FF2B5EF4-FFF2-40B4-BE49-F238E27FC236}">
                <a16:creationId xmlns:a16="http://schemas.microsoft.com/office/drawing/2014/main" id="{271B5E50-5A64-C54E-AFF9-E392BE085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529" y="131490"/>
            <a:ext cx="3247686" cy="5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6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7814A7C-9630-4983-8D97-ABF162D73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5" t="2920" r="6750" b="3924"/>
          <a:stretch/>
        </p:blipFill>
        <p:spPr>
          <a:xfrm>
            <a:off x="776906" y="1434890"/>
            <a:ext cx="3196758" cy="2779535"/>
          </a:xfrm>
          <a:prstGeom prst="rect">
            <a:avLst/>
          </a:prstGeom>
        </p:spPr>
      </p:pic>
      <p:sp>
        <p:nvSpPr>
          <p:cNvPr id="3" name="Title 10">
            <a:extLst>
              <a:ext uri="{FF2B5EF4-FFF2-40B4-BE49-F238E27FC236}">
                <a16:creationId xmlns:a16="http://schemas.microsoft.com/office/drawing/2014/main" id="{11835CDF-3ACB-4F8A-B001-419DD74C1AF6}"/>
              </a:ext>
            </a:extLst>
          </p:cNvPr>
          <p:cNvSpPr txBox="1">
            <a:spLocks/>
          </p:cNvSpPr>
          <p:nvPr/>
        </p:nvSpPr>
        <p:spPr>
          <a:xfrm>
            <a:off x="273414" y="172632"/>
            <a:ext cx="7854865" cy="595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s-ES_tradnl" sz="2400" dirty="0">
                <a:solidFill>
                  <a:srgbClr val="A42145"/>
                </a:solidFill>
              </a:rPr>
              <a:t>Nueva coordinación intersectorial </a:t>
            </a:r>
          </a:p>
        </p:txBody>
      </p:sp>
      <p:sp>
        <p:nvSpPr>
          <p:cNvPr id="4" name="Round Diagonal Corner Rectangle 18">
            <a:extLst>
              <a:ext uri="{FF2B5EF4-FFF2-40B4-BE49-F238E27FC236}">
                <a16:creationId xmlns:a16="http://schemas.microsoft.com/office/drawing/2014/main" id="{2BB57A73-29F7-4846-9046-C5DA20E3B9DD}"/>
              </a:ext>
            </a:extLst>
          </p:cNvPr>
          <p:cNvSpPr/>
          <p:nvPr/>
        </p:nvSpPr>
        <p:spPr>
          <a:xfrm>
            <a:off x="313895" y="929075"/>
            <a:ext cx="4315604" cy="344692"/>
          </a:xfrm>
          <a:prstGeom prst="round2DiagRect">
            <a:avLst/>
          </a:prstGeom>
          <a:solidFill>
            <a:srgbClr val="B8C722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  <a:t>Demanda SSA</a:t>
            </a:r>
          </a:p>
        </p:txBody>
      </p:sp>
      <p:sp>
        <p:nvSpPr>
          <p:cNvPr id="5" name="Round Diagonal Corner Rectangle 34">
            <a:extLst>
              <a:ext uri="{FF2B5EF4-FFF2-40B4-BE49-F238E27FC236}">
                <a16:creationId xmlns:a16="http://schemas.microsoft.com/office/drawing/2014/main" id="{E353A2C4-4EEB-43F6-A980-638A87D63787}"/>
              </a:ext>
            </a:extLst>
          </p:cNvPr>
          <p:cNvSpPr/>
          <p:nvPr/>
        </p:nvSpPr>
        <p:spPr>
          <a:xfrm>
            <a:off x="4668741" y="929436"/>
            <a:ext cx="4222069" cy="343970"/>
          </a:xfrm>
          <a:prstGeom prst="round2DiagRect">
            <a:avLst/>
          </a:prstGeom>
          <a:solidFill>
            <a:srgbClr val="B8C722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  <a:t>Oferta  SSPC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99653D-4EA7-4F41-82A9-8CBDF1CD4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4456"/>
            <a:ext cx="9144000" cy="376229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147A784-3D31-475F-BB1F-87DC836EF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455" y="1434529"/>
            <a:ext cx="5416896" cy="277953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08E1C8DE-8840-4BB0-8C9B-AF6CF4C87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145" y="2756426"/>
            <a:ext cx="128630" cy="11576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6167165-9CF1-3B41-899E-4DC815205F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8557" y="189546"/>
            <a:ext cx="3247686" cy="5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9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F14DC79-5076-4E99-8A60-E5DBB03C6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88" y="714850"/>
            <a:ext cx="5943600" cy="76926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FAC1830-814E-43F1-9E99-6CAE1F702329}"/>
              </a:ext>
            </a:extLst>
          </p:cNvPr>
          <p:cNvSpPr txBox="1"/>
          <p:nvPr/>
        </p:nvSpPr>
        <p:spPr>
          <a:xfrm>
            <a:off x="2035359" y="687307"/>
            <a:ext cx="5117525" cy="769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7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399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Objetivo general</a:t>
            </a:r>
          </a:p>
        </p:txBody>
      </p:sp>
      <p:sp>
        <p:nvSpPr>
          <p:cNvPr id="10" name="Rectángulo redondeado 1">
            <a:extLst>
              <a:ext uri="{FF2B5EF4-FFF2-40B4-BE49-F238E27FC236}">
                <a16:creationId xmlns:a16="http://schemas.microsoft.com/office/drawing/2014/main" id="{76033501-A9CF-4D99-B73E-E856F61862E7}"/>
              </a:ext>
            </a:extLst>
          </p:cNvPr>
          <p:cNvSpPr/>
          <p:nvPr/>
        </p:nvSpPr>
        <p:spPr>
          <a:xfrm>
            <a:off x="796413" y="1598404"/>
            <a:ext cx="7595419" cy="2519697"/>
          </a:xfrm>
          <a:prstGeom prst="roundRect">
            <a:avLst/>
          </a:prstGeom>
          <a:solidFill>
            <a:srgbClr val="C2D8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2C5CB3-8316-461C-AD26-41C0DFD53947}"/>
              </a:ext>
            </a:extLst>
          </p:cNvPr>
          <p:cNvSpPr txBox="1"/>
          <p:nvPr/>
        </p:nvSpPr>
        <p:spPr>
          <a:xfrm>
            <a:off x="973394" y="2018740"/>
            <a:ext cx="7374193" cy="1631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000">
                <a:latin typeface="Montserrat SemiBold" panose="00000700000000000000" pitchFamily="2" charset="0"/>
              </a:rPr>
              <a:t>Impactar en los determinantes biopsicosociales </a:t>
            </a:r>
            <a:br>
              <a:rPr lang="es-MX" sz="2000">
                <a:latin typeface="Montserrat SemiBold" panose="00000700000000000000" pitchFamily="2" charset="0"/>
              </a:rPr>
            </a:br>
            <a:r>
              <a:rPr lang="es-MX" sz="2000">
                <a:latin typeface="Montserrat SemiBold" panose="00000700000000000000" pitchFamily="2" charset="0"/>
              </a:rPr>
              <a:t>que previenen y reducen el uso de </a:t>
            </a:r>
            <a:br>
              <a:rPr lang="es-MX" sz="2000">
                <a:latin typeface="Montserrat SemiBold" panose="00000700000000000000" pitchFamily="2" charset="0"/>
              </a:rPr>
            </a:br>
            <a:r>
              <a:rPr lang="es-MX" sz="2000">
                <a:latin typeface="Montserrat SemiBold" panose="00000700000000000000" pitchFamily="2" charset="0"/>
              </a:rPr>
              <a:t>sustancias psicoactivas en niños, niñas y juventudes </a:t>
            </a:r>
          </a:p>
          <a:p>
            <a:pPr algn="ctr"/>
            <a:r>
              <a:rPr lang="es-MX" sz="2000">
                <a:latin typeface="Montserrat SemiBold" panose="00000700000000000000" pitchFamily="2" charset="0"/>
              </a:rPr>
              <a:t>para la construcción de la Paz, </a:t>
            </a:r>
          </a:p>
          <a:p>
            <a:pPr algn="ctr"/>
            <a:r>
              <a:rPr lang="es-MX" sz="2000">
                <a:latin typeface="Montserrat SemiBold" panose="00000700000000000000" pitchFamily="2" charset="0"/>
              </a:rPr>
              <a:t>en el marco de los derechos humanos.</a:t>
            </a:r>
            <a:endParaRPr lang="en-US" sz="2000">
              <a:latin typeface="Montserrat SemiBold" panose="000007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55AB65-2985-9649-A97F-BA742D4B2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043" y="102462"/>
            <a:ext cx="3247686" cy="5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0B593E0-9A79-458D-8111-1A126BD4F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57" y="752394"/>
            <a:ext cx="8095062" cy="36387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E1C37B-F0B3-CF40-8C3C-03B92336C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043" y="102462"/>
            <a:ext cx="3247686" cy="5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2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2BBA1C-C086-4624-8227-41A46B4EE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" y="1358028"/>
            <a:ext cx="8908026" cy="3439890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F7946C8B-88D4-4E02-9195-2733DF2FBEE0}"/>
              </a:ext>
            </a:extLst>
          </p:cNvPr>
          <p:cNvSpPr txBox="1">
            <a:spLocks/>
          </p:cNvSpPr>
          <p:nvPr/>
        </p:nvSpPr>
        <p:spPr>
          <a:xfrm>
            <a:off x="436138" y="691403"/>
            <a:ext cx="7854865" cy="595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_tradnl" sz="2800">
                <a:solidFill>
                  <a:srgbClr val="A42145"/>
                </a:solidFill>
              </a:rPr>
              <a:t>¿Cómo medimos los resultados?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2956098-38C2-7340-A656-E9F8EA605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043" y="102462"/>
            <a:ext cx="3247686" cy="5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0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6BBED5-A2F5-4E45-A777-A19333206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5" y="1255113"/>
            <a:ext cx="7993626" cy="3319858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94EE5771-E030-4152-844B-936EF1EC7675}"/>
              </a:ext>
            </a:extLst>
          </p:cNvPr>
          <p:cNvSpPr txBox="1">
            <a:spLocks/>
          </p:cNvSpPr>
          <p:nvPr/>
        </p:nvSpPr>
        <p:spPr>
          <a:xfrm>
            <a:off x="690138" y="595203"/>
            <a:ext cx="7854865" cy="595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_tradnl" sz="2800">
                <a:solidFill>
                  <a:srgbClr val="A42145"/>
                </a:solidFill>
              </a:rPr>
              <a:t>Deporte como factor protector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D210EA4-BD61-AC46-90DD-D2D0B9272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043" y="102462"/>
            <a:ext cx="3247686" cy="5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1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>
            <a:extLst>
              <a:ext uri="{FF2B5EF4-FFF2-40B4-BE49-F238E27FC236}">
                <a16:creationId xmlns:a16="http://schemas.microsoft.com/office/drawing/2014/main" id="{554E57C4-95C8-4BF1-8518-D977E996D04A}"/>
              </a:ext>
            </a:extLst>
          </p:cNvPr>
          <p:cNvSpPr/>
          <p:nvPr/>
        </p:nvSpPr>
        <p:spPr>
          <a:xfrm>
            <a:off x="367106" y="315218"/>
            <a:ext cx="1899697" cy="47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81" b="1">
                <a:solidFill>
                  <a:srgbClr val="A42145"/>
                </a:solidFill>
                <a:latin typeface="Montserrat ExtraBold" panose="00000900000000000000" pitchFamily="2" charset="0"/>
              </a:rPr>
              <a:t>VIDEO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91799C8-CFB4-4F17-A25D-92055560E290}"/>
              </a:ext>
            </a:extLst>
          </p:cNvPr>
          <p:cNvSpPr/>
          <p:nvPr/>
        </p:nvSpPr>
        <p:spPr>
          <a:xfrm>
            <a:off x="2266803" y="402302"/>
            <a:ext cx="4989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A42145"/>
                </a:solidFill>
                <a:latin typeface="Montserrat" panose="00000500000000000000" pitchFamily="2" charset="0"/>
              </a:rPr>
              <a:t>ACTIVACIÓN NACIONAL </a:t>
            </a:r>
            <a:endParaRPr lang="en-US" sz="2400" dirty="0">
              <a:solidFill>
                <a:srgbClr val="A42145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644041A-8204-4789-BE40-228E8333E063}"/>
              </a:ext>
            </a:extLst>
          </p:cNvPr>
          <p:cNvSpPr/>
          <p:nvPr/>
        </p:nvSpPr>
        <p:spPr>
          <a:xfrm>
            <a:off x="995891" y="742151"/>
            <a:ext cx="6759547" cy="378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61" b="1">
                <a:solidFill>
                  <a:srgbClr val="245C4F"/>
                </a:solidFill>
                <a:latin typeface="Montserrat Medium" panose="000006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Juntos por la paz </a:t>
            </a:r>
          </a:p>
        </p:txBody>
      </p:sp>
      <p:pic>
        <p:nvPicPr>
          <p:cNvPr id="8" name="Online Media 15" descr="VIDEO-071219.mp4">
            <a:hlinkClick r:id="" action="ppaction://media"/>
            <a:extLst>
              <a:ext uri="{FF2B5EF4-FFF2-40B4-BE49-F238E27FC236}">
                <a16:creationId xmlns:a16="http://schemas.microsoft.com/office/drawing/2014/main" id="{4602F37F-6D1D-4BC8-9415-0B22C91BA3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6728" y="1125657"/>
            <a:ext cx="5545079" cy="24818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8D46F-E310-4446-90AA-2E3432589356}"/>
              </a:ext>
            </a:extLst>
          </p:cNvPr>
          <p:cNvSpPr txBox="1">
            <a:spLocks/>
          </p:cNvSpPr>
          <p:nvPr/>
        </p:nvSpPr>
        <p:spPr>
          <a:xfrm>
            <a:off x="44138" y="1216145"/>
            <a:ext cx="1547013" cy="595293"/>
          </a:xfrm>
          <a:prstGeom prst="rect">
            <a:avLst/>
          </a:prstGeom>
        </p:spPr>
        <p:txBody>
          <a:bodyPr vert="horz" lIns="81013" tIns="40507" rIns="81013" bIns="40507" rtlCol="0">
            <a:normAutofit fontScale="92500"/>
          </a:bodyPr>
          <a:lstStyle>
            <a:lvl1pPr marL="257998" indent="-257998" algn="l" defTabSz="1031992" rtl="0" eaLnBrk="1" latinLnBrk="0" hangingPunct="1">
              <a:lnSpc>
                <a:spcPct val="90000"/>
              </a:lnSpc>
              <a:spcBef>
                <a:spcPts val="1129"/>
              </a:spcBef>
              <a:buFont typeface="Arial" panose="020B0604020202020204" pitchFamily="34" charset="0"/>
              <a:buChar char="•"/>
              <a:defRPr sz="316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73994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709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289990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257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805986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321982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837978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973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9969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5965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A42145"/>
                </a:solidFill>
              </a:rPr>
              <a:t>32 Estados simultáneos</a:t>
            </a:r>
            <a:r>
              <a:rPr lang="en-US" sz="1772" b="1" dirty="0">
                <a:solidFill>
                  <a:srgbClr val="A42145"/>
                </a:solidFill>
              </a:rPr>
              <a:t>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89B55B-2148-4FF8-B0A3-B28AFEB015EE}"/>
              </a:ext>
            </a:extLst>
          </p:cNvPr>
          <p:cNvSpPr txBox="1">
            <a:spLocks/>
          </p:cNvSpPr>
          <p:nvPr/>
        </p:nvSpPr>
        <p:spPr>
          <a:xfrm>
            <a:off x="7287384" y="1203315"/>
            <a:ext cx="1736300" cy="651055"/>
          </a:xfrm>
          <a:prstGeom prst="rect">
            <a:avLst/>
          </a:prstGeom>
        </p:spPr>
        <p:txBody>
          <a:bodyPr vert="horz" lIns="81013" tIns="40507" rIns="81013" bIns="40507" rtlCol="0">
            <a:normAutofit/>
          </a:bodyPr>
          <a:lstStyle>
            <a:lvl1pPr marL="257998" indent="-257998" algn="l" defTabSz="1031992" rtl="0" eaLnBrk="1" latinLnBrk="0" hangingPunct="1">
              <a:lnSpc>
                <a:spcPct val="90000"/>
              </a:lnSpc>
              <a:spcBef>
                <a:spcPts val="1129"/>
              </a:spcBef>
              <a:buFont typeface="Arial" panose="020B0604020202020204" pitchFamily="34" charset="0"/>
              <a:buChar char="•"/>
              <a:defRPr sz="316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73994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709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289990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257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805986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321982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837978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973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9969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5965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181" lvl="1" indent="-253181">
              <a:spcBef>
                <a:spcPts val="1129"/>
              </a:spcBef>
            </a:pPr>
            <a:r>
              <a:rPr lang="en-US" sz="1200" b="1" dirty="0">
                <a:solidFill>
                  <a:srgbClr val="A42145"/>
                </a:solidFill>
              </a:rPr>
              <a:t>Tendencia en </a:t>
            </a:r>
          </a:p>
          <a:p>
            <a:pPr marL="0" lvl="1" indent="0">
              <a:spcBef>
                <a:spcPts val="1129"/>
              </a:spcBef>
              <a:buNone/>
            </a:pPr>
            <a:r>
              <a:rPr lang="en-US" sz="1200" b="1" dirty="0">
                <a:solidFill>
                  <a:srgbClr val="A42145"/>
                </a:solidFill>
              </a:rPr>
              <a:t>       redes sociales.</a:t>
            </a:r>
          </a:p>
          <a:p>
            <a:endParaRPr lang="en-US" sz="1772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158758-90B5-4532-BECD-3292F26F36CC}"/>
              </a:ext>
            </a:extLst>
          </p:cNvPr>
          <p:cNvSpPr/>
          <p:nvPr/>
        </p:nvSpPr>
        <p:spPr>
          <a:xfrm>
            <a:off x="1774373" y="3734945"/>
            <a:ext cx="1787044" cy="56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3181" indent="-253181" defTabSz="1031992">
              <a:lnSpc>
                <a:spcPct val="90000"/>
              </a:lnSpc>
              <a:spcBef>
                <a:spcPts val="1129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A42145"/>
                </a:solidFill>
                <a:latin typeface="Montserrat" panose="00000500000000000000" pitchFamily="2" charset="0"/>
              </a:rPr>
              <a:t>Comunicación</a:t>
            </a:r>
            <a:r>
              <a:rPr lang="en-US" sz="1200" b="1" dirty="0">
                <a:solidFill>
                  <a:srgbClr val="A42145"/>
                </a:solidFill>
                <a:latin typeface="Montserrat" panose="00000500000000000000" pitchFamily="2" charset="0"/>
              </a:rPr>
              <a:t> </a:t>
            </a:r>
          </a:p>
          <a:p>
            <a:pPr marL="253181" indent="-253181" defTabSz="1031992">
              <a:lnSpc>
                <a:spcPct val="90000"/>
              </a:lnSpc>
              <a:spcBef>
                <a:spcPts val="1129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A42145"/>
                </a:solidFill>
                <a:latin typeface="Montserrat" panose="00000500000000000000" pitchFamily="2" charset="0"/>
              </a:rPr>
              <a:t>Salud</a:t>
            </a:r>
            <a:endParaRPr lang="en-US" sz="1200" b="1" dirty="0">
              <a:solidFill>
                <a:srgbClr val="A42145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1885A0A-41DF-4884-BA4C-51DE81EF260A}"/>
              </a:ext>
            </a:extLst>
          </p:cNvPr>
          <p:cNvSpPr/>
          <p:nvPr/>
        </p:nvSpPr>
        <p:spPr>
          <a:xfrm>
            <a:off x="5700843" y="3734945"/>
            <a:ext cx="1203782" cy="56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3181" lvl="1" indent="-253181" defTabSz="1031992">
              <a:lnSpc>
                <a:spcPct val="90000"/>
              </a:lnSpc>
              <a:spcBef>
                <a:spcPts val="1129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A42145"/>
                </a:solidFill>
                <a:latin typeface="Montserrat" panose="00000500000000000000" pitchFamily="2" charset="0"/>
              </a:rPr>
              <a:t>Deporte</a:t>
            </a:r>
          </a:p>
          <a:p>
            <a:pPr marL="253181" lvl="1" indent="-253181" defTabSz="1031992">
              <a:lnSpc>
                <a:spcPct val="90000"/>
              </a:lnSpc>
              <a:spcBef>
                <a:spcPts val="1129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A42145"/>
                </a:solidFill>
                <a:latin typeface="Montserrat" panose="00000500000000000000" pitchFamily="2" charset="0"/>
              </a:rPr>
              <a:t>Cultura</a:t>
            </a:r>
            <a:endParaRPr lang="en-US" sz="1200" b="1" dirty="0">
              <a:solidFill>
                <a:srgbClr val="A42145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17A581F-E15D-49EA-B2DB-2B050850B609}"/>
              </a:ext>
            </a:extLst>
          </p:cNvPr>
          <p:cNvSpPr/>
          <p:nvPr/>
        </p:nvSpPr>
        <p:spPr>
          <a:xfrm>
            <a:off x="7363563" y="3030599"/>
            <a:ext cx="1736299" cy="56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3181" lvl="1" indent="-253181" defTabSz="1031992">
              <a:lnSpc>
                <a:spcPct val="90000"/>
              </a:lnSpc>
              <a:spcBef>
                <a:spcPts val="1129"/>
              </a:spcBef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rgbClr val="A42145"/>
                </a:solidFill>
                <a:latin typeface="Montserrat" panose="00000500000000000000" pitchFamily="2" charset="0"/>
              </a:rPr>
              <a:t>Salud, Cultura, </a:t>
            </a:r>
          </a:p>
          <a:p>
            <a:pPr marL="0" lvl="1" defTabSz="1031992">
              <a:lnSpc>
                <a:spcPct val="90000"/>
              </a:lnSpc>
              <a:spcBef>
                <a:spcPts val="1129"/>
              </a:spcBef>
            </a:pPr>
            <a:r>
              <a:rPr lang="es-MX" sz="1200" b="1" dirty="0">
                <a:solidFill>
                  <a:srgbClr val="A42145"/>
                </a:solidFill>
                <a:latin typeface="Montserrat" panose="00000500000000000000" pitchFamily="2" charset="0"/>
              </a:rPr>
              <a:t>   IMJUVE, CONADE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06DDD54-4E39-944B-A1B1-0188D5E15D3A}"/>
              </a:ext>
            </a:extLst>
          </p:cNvPr>
          <p:cNvSpPr txBox="1">
            <a:spLocks/>
          </p:cNvSpPr>
          <p:nvPr/>
        </p:nvSpPr>
        <p:spPr>
          <a:xfrm>
            <a:off x="43837" y="2977243"/>
            <a:ext cx="1547013" cy="595293"/>
          </a:xfrm>
          <a:prstGeom prst="rect">
            <a:avLst/>
          </a:prstGeom>
        </p:spPr>
        <p:txBody>
          <a:bodyPr vert="horz" lIns="81013" tIns="40507" rIns="81013" bIns="40507" rtlCol="0">
            <a:normAutofit fontScale="85000" lnSpcReduction="10000"/>
          </a:bodyPr>
          <a:lstStyle>
            <a:lvl1pPr marL="257998" indent="-257998" algn="l" defTabSz="1031992" rtl="0" eaLnBrk="1" latinLnBrk="0" hangingPunct="1">
              <a:lnSpc>
                <a:spcPct val="90000"/>
              </a:lnSpc>
              <a:spcBef>
                <a:spcPts val="1129"/>
              </a:spcBef>
              <a:buFont typeface="Arial" panose="020B0604020202020204" pitchFamily="34" charset="0"/>
              <a:buChar char="•"/>
              <a:defRPr sz="316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73994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709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289990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257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805986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321982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837978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973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9969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5965" indent="-257998" algn="l" defTabSz="1031992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rgbClr val="A42145"/>
                </a:solidFill>
              </a:rPr>
              <a:t>Actividades </a:t>
            </a:r>
          </a:p>
          <a:p>
            <a:pPr marL="0" indent="0">
              <a:buNone/>
            </a:pPr>
            <a:r>
              <a:rPr lang="en-US" sz="1300" b="1" dirty="0">
                <a:solidFill>
                  <a:srgbClr val="A42145"/>
                </a:solidFill>
              </a:rPr>
              <a:t>       comunitarias.</a:t>
            </a:r>
            <a:endParaRPr lang="en-US" sz="1772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9666C39-C086-7445-940A-E4864BB52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1127" y="44406"/>
            <a:ext cx="3247686" cy="5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7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499</Words>
  <Application>Microsoft Macintosh PowerPoint</Application>
  <PresentationFormat>Presentación en pantalla (16:9)</PresentationFormat>
  <Paragraphs>362</Paragraphs>
  <Slides>10</Slides>
  <Notes>10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Montserrat</vt:lpstr>
      <vt:lpstr>Montserrat Black</vt:lpstr>
      <vt:lpstr>Montserrat ExtraBold</vt:lpstr>
      <vt:lpstr>Montserrat Medium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 UAEH</dc:creator>
  <cp:lastModifiedBy>ERICK GERARDO RAMIREZ BARBOSA</cp:lastModifiedBy>
  <cp:revision>73</cp:revision>
  <cp:lastPrinted>2021-03-02T17:59:28Z</cp:lastPrinted>
  <dcterms:created xsi:type="dcterms:W3CDTF">2019-07-10T20:07:53Z</dcterms:created>
  <dcterms:modified xsi:type="dcterms:W3CDTF">2021-03-08T21:13:26Z</dcterms:modified>
</cp:coreProperties>
</file>